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9"/>
  </p:notesMasterIdLst>
  <p:sldIdLst>
    <p:sldId id="259" r:id="rId2"/>
    <p:sldId id="258" r:id="rId3"/>
    <p:sldId id="257" r:id="rId4"/>
    <p:sldId id="261" r:id="rId5"/>
    <p:sldId id="262" r:id="rId6"/>
    <p:sldId id="263" r:id="rId7"/>
    <p:sldId id="278" r:id="rId8"/>
  </p:sldIdLst>
  <p:sldSz cx="9144000" cy="5143500" type="screen16x9"/>
  <p:notesSz cx="6858000" cy="9144000"/>
  <p:embeddedFontLst>
    <p:embeddedFont>
      <p:font typeface="Barlow" charset="0"/>
      <p:regular r:id="rId10"/>
      <p:bold r:id="rId11"/>
      <p:italic r:id="rId12"/>
      <p:boldItalic r:id="rId13"/>
    </p:embeddedFont>
    <p:embeddedFont>
      <p:font typeface="Barlow Light" charset="0"/>
      <p:regular r:id="rId14"/>
      <p:bold r:id="rId15"/>
      <p:italic r:id="rId16"/>
      <p:boldItalic r:id="rId17"/>
    </p:embeddedFont>
    <p:embeddedFont>
      <p:font typeface="Raleway Thin" charset="0"/>
      <p:regular r:id="rId18"/>
      <p:bold r:id="rId19"/>
      <p:italic r:id="rId20"/>
      <p:boldItalic r:id="rId21"/>
    </p:embeddedFont>
    <p:embeddedFont>
      <p:font typeface="Calibri" pitchFamily="3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D5B7B9-7AAB-4E71-8935-5ACDFAD8A81C}">
  <a:tblStyle styleId="{5CD5B7B9-7AAB-4E71-8935-5ACDFAD8A81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5" d="100"/>
          <a:sy n="105" d="100"/>
        </p:scale>
        <p:origin x="-354" y="-3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2.fntdata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openxmlformats.org/officeDocument/2006/relationships/font" Target="fonts/font16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font" Target="fonts/font11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font" Target="fonts/font15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font" Target="fonts/font14.fntdata"/><Relationship Id="rId28" Type="http://schemas.openxmlformats.org/officeDocument/2006/relationships/theme" Target="theme/theme1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font" Target="fonts/font13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7566287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Google Shape;5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9" name="Google Shape;739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5" name="Google Shape;855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Google Shape;2056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7" name="Google Shape;2057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ctrTitle"/>
          </p:nvPr>
        </p:nvSpPr>
        <p:spPr>
          <a:xfrm>
            <a:off x="1085850" y="2031025"/>
            <a:ext cx="46767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1085850" y="3287726"/>
            <a:ext cx="4676700" cy="383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3"/>
          <p:cNvSpPr/>
          <p:nvPr/>
        </p:nvSpPr>
        <p:spPr>
          <a:xfrm rot="5400000">
            <a:off x="-303375" y="2166905"/>
            <a:ext cx="1416300" cy="8097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 flipH="1">
            <a:off x="8686800" y="4674850"/>
            <a:ext cx="468600" cy="468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5"/>
          <p:cNvSpPr/>
          <p:nvPr/>
        </p:nvSpPr>
        <p:spPr>
          <a:xfrm rot="5400000">
            <a:off x="-100350" y="724485"/>
            <a:ext cx="468600" cy="2679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457200" y="605600"/>
            <a:ext cx="5640900" cy="10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457200" y="1995750"/>
            <a:ext cx="5640900" cy="2640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▸"/>
              <a:defRPr/>
            </a:lvl1pPr>
            <a:lvl2pPr marL="914400" lvl="1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/>
            </a:lvl2pPr>
            <a:lvl3pPr marL="1371600" lvl="2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/>
            </a:lvl3pPr>
            <a:lvl4pPr marL="1828800" lvl="3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4pPr>
            <a:lvl5pPr marL="2286000" lvl="4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5pPr>
            <a:lvl6pPr marL="2743200" lvl="5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6pPr>
            <a:lvl7pPr marL="3200400" lvl="6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7pPr>
            <a:lvl8pPr marL="3657600" lvl="7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8pPr>
            <a:lvl9pPr marL="4114800" lvl="8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/>
          <p:nvPr/>
        </p:nvSpPr>
        <p:spPr>
          <a:xfrm flipH="1">
            <a:off x="8686800" y="4674850"/>
            <a:ext cx="468600" cy="468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6"/>
          <p:cNvSpPr/>
          <p:nvPr/>
        </p:nvSpPr>
        <p:spPr>
          <a:xfrm rot="5400000">
            <a:off x="-100350" y="724485"/>
            <a:ext cx="468600" cy="2679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457200" y="605600"/>
            <a:ext cx="5640900" cy="10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457200" y="1995750"/>
            <a:ext cx="26826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▸"/>
              <a:defRPr sz="1800"/>
            </a:lvl1pPr>
            <a:lvl2pPr marL="914400" lvl="1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2pPr>
            <a:lvl3pPr marL="1371600" lvl="2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3pPr>
            <a:lvl4pPr marL="1828800" lvl="3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4pPr>
            <a:lvl5pPr marL="2286000" lvl="4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5pPr>
            <a:lvl6pPr marL="2743200" lvl="5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6pPr>
            <a:lvl7pPr marL="3200400" lvl="6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7pPr>
            <a:lvl8pPr marL="3657600" lvl="7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8pPr>
            <a:lvl9pPr marL="4114800" lvl="8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2"/>
          </p:nvPr>
        </p:nvSpPr>
        <p:spPr>
          <a:xfrm>
            <a:off x="3415578" y="1995750"/>
            <a:ext cx="26826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▸"/>
              <a:defRPr sz="1800"/>
            </a:lvl1pPr>
            <a:lvl2pPr marL="914400" lvl="1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2pPr>
            <a:lvl3pPr marL="1371600" lvl="2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3pPr>
            <a:lvl4pPr marL="1828800" lvl="3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4pPr>
            <a:lvl5pPr marL="2286000" lvl="4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5pPr>
            <a:lvl6pPr marL="2743200" lvl="5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6pPr>
            <a:lvl7pPr marL="3200400" lvl="6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7pPr>
            <a:lvl8pPr marL="3657600" lvl="7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8pPr>
            <a:lvl9pPr marL="4114800" lvl="8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/>
          <p:nvPr/>
        </p:nvSpPr>
        <p:spPr>
          <a:xfrm flipH="1">
            <a:off x="8686800" y="4674850"/>
            <a:ext cx="468600" cy="468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7"/>
          <p:cNvSpPr/>
          <p:nvPr/>
        </p:nvSpPr>
        <p:spPr>
          <a:xfrm rot="5400000">
            <a:off x="-100350" y="724485"/>
            <a:ext cx="468600" cy="2679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457200" y="605600"/>
            <a:ext cx="5640900" cy="10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457200" y="1995750"/>
            <a:ext cx="25635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4pPr>
            <a:lvl5pPr marL="2286000" lvl="4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5pPr>
            <a:lvl6pPr marL="2743200" lvl="5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6pPr>
            <a:lvl7pPr marL="3200400" lvl="6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7pPr>
            <a:lvl8pPr marL="3657600" lvl="7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8pPr>
            <a:lvl9pPr marL="4114800" lvl="8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2"/>
          </p:nvPr>
        </p:nvSpPr>
        <p:spPr>
          <a:xfrm>
            <a:off x="3290250" y="1995750"/>
            <a:ext cx="25635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4pPr>
            <a:lvl5pPr marL="2286000" lvl="4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5pPr>
            <a:lvl6pPr marL="2743200" lvl="5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6pPr>
            <a:lvl7pPr marL="3200400" lvl="6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7pPr>
            <a:lvl8pPr marL="3657600" lvl="7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8pPr>
            <a:lvl9pPr marL="4114800" lvl="8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3"/>
          </p:nvPr>
        </p:nvSpPr>
        <p:spPr>
          <a:xfrm>
            <a:off x="6123300" y="1995750"/>
            <a:ext cx="25635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4pPr>
            <a:lvl5pPr marL="2286000" lvl="4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5pPr>
            <a:lvl6pPr marL="2743200" lvl="5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6pPr>
            <a:lvl7pPr marL="3200400" lvl="6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7pPr>
            <a:lvl8pPr marL="3657600" lvl="7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8pPr>
            <a:lvl9pPr marL="4114800" lvl="8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/>
          <p:nvPr/>
        </p:nvSpPr>
        <p:spPr>
          <a:xfrm flipH="1">
            <a:off x="8686800" y="4674850"/>
            <a:ext cx="468600" cy="468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chemeClr val="lt1"/>
            </a:gs>
            <a:gs pos="50000">
              <a:schemeClr val="lt1"/>
            </a:gs>
            <a:gs pos="100000">
              <a:schemeClr val="lt2"/>
            </a:gs>
          </a:gsLst>
          <a:lin ang="16200038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605600"/>
            <a:ext cx="5640900" cy="10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995750"/>
            <a:ext cx="5640900" cy="267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Barlow Light"/>
              <a:buChar char="▸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marL="914400" lvl="1" indent="-3429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marL="1371600" lvl="2" indent="-3429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marL="1828800" lvl="3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marL="2286000" lvl="4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marL="2743200" lvl="5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marL="3200400" lvl="6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marL="3657600" lvl="7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marL="4114800" lvl="8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lvl="1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lvl="2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lvl="3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lvl="4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lvl="5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lvl="6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lvl="7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lvl="8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6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15"/>
          <p:cNvSpPr txBox="1">
            <a:spLocks noGrp="1"/>
          </p:cNvSpPr>
          <p:nvPr>
            <p:ph type="ctrTitle"/>
          </p:nvPr>
        </p:nvSpPr>
        <p:spPr>
          <a:xfrm>
            <a:off x="1020492" y="2220106"/>
            <a:ext cx="4676700" cy="676204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Course Outline</a:t>
            </a:r>
            <a:endParaRPr dirty="0"/>
          </a:p>
        </p:txBody>
      </p:sp>
      <p:sp>
        <p:nvSpPr>
          <p:cNvPr id="407" name="Google Shape;407;p15"/>
          <p:cNvSpPr txBox="1"/>
          <p:nvPr/>
        </p:nvSpPr>
        <p:spPr>
          <a:xfrm>
            <a:off x="0" y="1866900"/>
            <a:ext cx="609600" cy="1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1</a:t>
            </a:r>
            <a:endParaRPr sz="3600" b="1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06" name="Google Shape;406;p15"/>
          <p:cNvSpPr txBox="1">
            <a:spLocks noGrp="1"/>
          </p:cNvSpPr>
          <p:nvPr>
            <p:ph type="subTitle" idx="1"/>
          </p:nvPr>
        </p:nvSpPr>
        <p:spPr>
          <a:xfrm>
            <a:off x="1690626" y="2900041"/>
            <a:ext cx="4676700" cy="383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Let’s start with the first set of slides</a:t>
            </a:r>
            <a:endParaRPr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427091"/>
              </p:ext>
            </p:extLst>
          </p:nvPr>
        </p:nvGraphicFramePr>
        <p:xfrm>
          <a:off x="353085" y="3409950"/>
          <a:ext cx="5685576" cy="640080"/>
        </p:xfrm>
        <a:graphic>
          <a:graphicData uri="http://schemas.openxmlformats.org/drawingml/2006/table">
            <a:tbl>
              <a:tblPr/>
              <a:tblGrid>
                <a:gridCol w="5685576"/>
              </a:tblGrid>
              <a:tr h="38100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Module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Name: RADIO BROADCASTNG</a:t>
                      </a:r>
                      <a:endParaRPr lang="en-US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 typeface="Wingdings" pitchFamily="2" charset="2"/>
                        <a:buNone/>
                      </a:pPr>
                      <a:endParaRPr lang="en-US" sz="12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 typeface="Wingdings" pitchFamily="2" charset="2"/>
                        <a:buNone/>
                      </a:pPr>
                      <a:endParaRPr lang="en-US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802" y="4354548"/>
            <a:ext cx="76200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 descr="C:\Users\EXAMINATION OFFICER\Desktop\RADIO IMAG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0514" y="285750"/>
            <a:ext cx="3560583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" grpId="0"/>
      <p:bldP spid="40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14"/>
          <p:cNvSpPr txBox="1">
            <a:spLocks noGrp="1"/>
          </p:cNvSpPr>
          <p:nvPr>
            <p:ph type="title"/>
          </p:nvPr>
        </p:nvSpPr>
        <p:spPr>
          <a:xfrm rot="1045419">
            <a:off x="403352" y="957002"/>
            <a:ext cx="7757308" cy="289750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spcFirstLastPara="1" wrap="square" lIns="0" tIns="0" rIns="0" bIns="0" anchor="t" anchorCtr="0">
            <a:noAutofit/>
          </a:bodyPr>
          <a:lstStyle/>
          <a:p>
            <a:pPr lvl="0" algn="ctr"/>
            <a:r>
              <a:rPr lang="en" sz="2000" dirty="0" smtClean="0">
                <a:latin typeface="Times New Roman" pitchFamily="18" charset="0"/>
                <a:cs typeface="Times New Roman" pitchFamily="18" charset="0"/>
              </a:rPr>
              <a:t>MODULE </a:t>
            </a:r>
            <a:r>
              <a:rPr lang="en" sz="2000" dirty="0">
                <a:latin typeface="Times New Roman" pitchFamily="18" charset="0"/>
                <a:cs typeface="Times New Roman" pitchFamily="18" charset="0"/>
              </a:rPr>
              <a:t>OBJECTIVE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995750"/>
            <a:ext cx="2895600" cy="2679000"/>
          </a:xfrm>
        </p:spPr>
        <p:txBody>
          <a:bodyPr/>
          <a:lstStyle/>
          <a:p>
            <a:pPr marL="127000" indent="0">
              <a:buNone/>
            </a:pPr>
            <a:r>
              <a:rPr lang="en-US" sz="1200" dirty="0" smtClean="0"/>
              <a:t>Upon </a:t>
            </a:r>
            <a:r>
              <a:rPr lang="en-US" sz="1200" dirty="0"/>
              <a:t>the successful completion of this course, the student will be able to:</a:t>
            </a:r>
          </a:p>
          <a:p>
            <a:pPr marL="127000" indent="0">
              <a:buNone/>
            </a:pPr>
            <a:r>
              <a:rPr lang="en-US" sz="1200" dirty="0"/>
              <a:t>1</a:t>
            </a:r>
            <a:r>
              <a:rPr lang="en-US" sz="1200" dirty="0" smtClean="0"/>
              <a:t>.  </a:t>
            </a:r>
            <a:r>
              <a:rPr lang="en-US" sz="1200" dirty="0"/>
              <a:t>acquire a basic functional knowledge of professional audio equipment and software.</a:t>
            </a:r>
          </a:p>
          <a:p>
            <a:pPr marL="127000" indent="0">
              <a:buNone/>
            </a:pPr>
            <a:r>
              <a:rPr lang="en-US" sz="1200" dirty="0"/>
              <a:t>2. learn professional audio production values and techniques and distinguish between good and bad production</a:t>
            </a:r>
          </a:p>
          <a:p>
            <a:pPr marL="127000" indent="0">
              <a:buNone/>
            </a:pPr>
            <a:r>
              <a:rPr lang="en-US" sz="1200" dirty="0"/>
              <a:t>techniques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3290250" y="1995750"/>
            <a:ext cx="2958150" cy="2679000"/>
          </a:xfrm>
        </p:spPr>
        <p:txBody>
          <a:bodyPr/>
          <a:lstStyle/>
          <a:p>
            <a:pPr marL="127000" indent="0">
              <a:buNone/>
            </a:pPr>
            <a:r>
              <a:rPr lang="en-US" sz="1200" dirty="0"/>
              <a:t>3. develop an understanding of professional radio procedures and practices.</a:t>
            </a:r>
          </a:p>
          <a:p>
            <a:pPr marL="127000" indent="0">
              <a:buNone/>
            </a:pPr>
            <a:r>
              <a:rPr lang="en-US" sz="1200" dirty="0"/>
              <a:t>4. will learn how to use various pieces of audio equipment</a:t>
            </a:r>
            <a:r>
              <a:rPr lang="en-US" sz="1200" dirty="0" smtClean="0"/>
              <a:t>.</a:t>
            </a:r>
          </a:p>
          <a:p>
            <a:pPr marL="127000" indent="0">
              <a:buNone/>
            </a:pPr>
            <a:r>
              <a:rPr lang="en-US" sz="1200" dirty="0"/>
              <a:t>5. identify and develop their individual talent/skills while recognizing the importance of working together as a</a:t>
            </a:r>
          </a:p>
          <a:p>
            <a:pPr marL="127000" indent="0">
              <a:buNone/>
            </a:pPr>
            <a:r>
              <a:rPr lang="en-US" sz="1200" dirty="0"/>
              <a:t>team.</a:t>
            </a:r>
          </a:p>
          <a:p>
            <a:pPr marL="127000" indent="0">
              <a:buNone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3"/>
          </p:nvPr>
        </p:nvSpPr>
        <p:spPr>
          <a:xfrm>
            <a:off x="6123300" y="1995750"/>
            <a:ext cx="2868300" cy="2679000"/>
          </a:xfrm>
        </p:spPr>
        <p:txBody>
          <a:bodyPr/>
          <a:lstStyle/>
          <a:p>
            <a:pPr marL="127000" indent="0">
              <a:buNone/>
            </a:pPr>
            <a:r>
              <a:rPr lang="en-US" sz="1200" dirty="0" smtClean="0"/>
              <a:t>6</a:t>
            </a:r>
            <a:r>
              <a:rPr lang="en-US" sz="1200" dirty="0"/>
              <a:t>. will be exposed to professionals from the “real world” through mentioning, field study and/or in­ class</a:t>
            </a:r>
          </a:p>
          <a:p>
            <a:pPr marL="127000" indent="0">
              <a:buNone/>
            </a:pPr>
            <a:r>
              <a:rPr lang="en-US" sz="1200" dirty="0"/>
              <a:t>workshops and demonstrations.</a:t>
            </a:r>
          </a:p>
          <a:p>
            <a:pPr marL="127000" indent="0">
              <a:buNone/>
            </a:pPr>
            <a:r>
              <a:rPr lang="en-US" sz="1200" dirty="0"/>
              <a:t>7. acquire a firm foundation for further coursework in media production</a:t>
            </a:r>
          </a:p>
          <a:p>
            <a:endParaRPr lang="en-US" dirty="0"/>
          </a:p>
        </p:txBody>
      </p:sp>
      <p:sp>
        <p:nvSpPr>
          <p:cNvPr id="381" name="Google Shape;381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3"/>
          <p:cNvSpPr txBox="1">
            <a:spLocks noGrp="1"/>
          </p:cNvSpPr>
          <p:nvPr>
            <p:ph type="body" idx="1"/>
          </p:nvPr>
        </p:nvSpPr>
        <p:spPr>
          <a:xfrm>
            <a:off x="457200" y="1919550"/>
            <a:ext cx="6096000" cy="286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98450" indent="-171450">
              <a:buFont typeface="Wingdings" pitchFamily="2" charset="2"/>
              <a:buChar char="v"/>
            </a:pPr>
            <a:r>
              <a:rPr lang="en-US" sz="1200" dirty="0" smtClean="0"/>
              <a:t>Radio </a:t>
            </a:r>
            <a:r>
              <a:rPr lang="en-US" sz="1200" dirty="0"/>
              <a:t>Broadcasting Technology </a:t>
            </a:r>
            <a:r>
              <a:rPr lang="en-US" sz="1200" dirty="0" smtClean="0"/>
              <a:t> </a:t>
            </a:r>
            <a:r>
              <a:rPr lang="en-US" sz="1200" dirty="0"/>
              <a:t>is designed to provide each student with instruction and training to prepare them </a:t>
            </a:r>
            <a:r>
              <a:rPr lang="en-US" sz="1200" dirty="0" smtClean="0"/>
              <a:t>for a </a:t>
            </a:r>
            <a:r>
              <a:rPr lang="en-US" sz="1200" dirty="0"/>
              <a:t>career in communications and specifically radio broadcasting. </a:t>
            </a:r>
            <a:endParaRPr lang="en-US" sz="1200" dirty="0" smtClean="0"/>
          </a:p>
          <a:p>
            <a:pPr marL="298450" indent="-171450">
              <a:buFont typeface="Wingdings" pitchFamily="2" charset="2"/>
              <a:buChar char="v"/>
            </a:pPr>
            <a:r>
              <a:rPr lang="en-US" sz="1200" dirty="0" smtClean="0"/>
              <a:t>They </a:t>
            </a:r>
            <a:r>
              <a:rPr lang="en-US" sz="1200" dirty="0"/>
              <a:t>will be taught a basic knowledge of an </a:t>
            </a:r>
            <a:r>
              <a:rPr lang="en-US" sz="1200" dirty="0" smtClean="0"/>
              <a:t>audio editing </a:t>
            </a:r>
            <a:r>
              <a:rPr lang="en-US" sz="1200" dirty="0"/>
              <a:t>software and along the way develop their communication and time management skills that will be vital in the</a:t>
            </a:r>
          </a:p>
          <a:p>
            <a:pPr marL="127000" indent="0">
              <a:buNone/>
            </a:pPr>
            <a:r>
              <a:rPr lang="en-US" sz="1200" dirty="0"/>
              <a:t>professional world.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47" name="Google Shape;347;p13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34" name="Google Shape;379;p14"/>
          <p:cNvSpPr txBox="1">
            <a:spLocks/>
          </p:cNvSpPr>
          <p:nvPr/>
        </p:nvSpPr>
        <p:spPr>
          <a:xfrm rot="1045419">
            <a:off x="706630" y="911939"/>
            <a:ext cx="7757308" cy="289750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MODULE DESCRIPTION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EXAMINATION OFFICER\Desktop\RADIO IMAGE TW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7714" y="30744"/>
            <a:ext cx="2902385" cy="1931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17"/>
          <p:cNvSpPr txBox="1">
            <a:spLocks noGrp="1"/>
          </p:cNvSpPr>
          <p:nvPr>
            <p:ph type="body" idx="1"/>
          </p:nvPr>
        </p:nvSpPr>
        <p:spPr>
          <a:xfrm>
            <a:off x="457200" y="1995750"/>
            <a:ext cx="2971800" cy="167706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SzPts val="1800"/>
              <a:buChar char="▸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Assignments</a:t>
            </a:r>
            <a:endParaRPr sz="12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▸"/>
            </a:pPr>
            <a:r>
              <a:rPr lang="en" sz="1200" b="1" dirty="0" smtClean="0">
                <a:latin typeface="Times New Roman" pitchFamily="18" charset="0"/>
                <a:cs typeface="Times New Roman" pitchFamily="18" charset="0"/>
              </a:rPr>
              <a:t>Group work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▸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" sz="1200" b="1" dirty="0" smtClean="0">
                <a:latin typeface="Times New Roman" pitchFamily="18" charset="0"/>
                <a:cs typeface="Times New Roman" pitchFamily="18" charset="0"/>
              </a:rPr>
              <a:t>ndividual works</a:t>
            </a:r>
            <a:endParaRPr sz="12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▸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Presentation 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▸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Studio and Newsroom work</a:t>
            </a:r>
            <a:endParaRPr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6" name="Google Shape;596;p17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grpSp>
        <p:nvGrpSpPr>
          <p:cNvPr id="597" name="Google Shape;597;p17"/>
          <p:cNvGrpSpPr/>
          <p:nvPr/>
        </p:nvGrpSpPr>
        <p:grpSpPr>
          <a:xfrm>
            <a:off x="5796744" y="1573487"/>
            <a:ext cx="2928488" cy="3139481"/>
            <a:chOff x="2183550" y="65875"/>
            <a:chExt cx="4483981" cy="4807045"/>
          </a:xfrm>
        </p:grpSpPr>
        <p:sp>
          <p:nvSpPr>
            <p:cNvPr id="598" name="Google Shape;598;p17"/>
            <p:cNvSpPr/>
            <p:nvPr/>
          </p:nvSpPr>
          <p:spPr>
            <a:xfrm>
              <a:off x="3889897" y="3280283"/>
              <a:ext cx="998038" cy="577710"/>
            </a:xfrm>
            <a:custGeom>
              <a:avLst/>
              <a:gdLst/>
              <a:ahLst/>
              <a:cxnLst/>
              <a:rect l="l" t="t" r="r" b="b"/>
              <a:pathLst>
                <a:path w="998038" h="577710" extrusionOk="0">
                  <a:moveTo>
                    <a:pt x="461327" y="569588"/>
                  </a:moveTo>
                  <a:lnTo>
                    <a:pt x="14055" y="310699"/>
                  </a:lnTo>
                  <a:cubicBezTo>
                    <a:pt x="-6751" y="298602"/>
                    <a:pt x="-4186" y="277552"/>
                    <a:pt x="19945" y="263645"/>
                  </a:cubicBezTo>
                  <a:lnTo>
                    <a:pt x="455437" y="11519"/>
                  </a:lnTo>
                  <a:cubicBezTo>
                    <a:pt x="479568" y="-2388"/>
                    <a:pt x="515954" y="-3912"/>
                    <a:pt x="536759" y="8090"/>
                  </a:cubicBezTo>
                  <a:lnTo>
                    <a:pt x="983936" y="266979"/>
                  </a:lnTo>
                  <a:cubicBezTo>
                    <a:pt x="1004837" y="279076"/>
                    <a:pt x="1002177" y="300126"/>
                    <a:pt x="978141" y="314033"/>
                  </a:cubicBezTo>
                  <a:lnTo>
                    <a:pt x="542554" y="566159"/>
                  </a:lnTo>
                  <a:cubicBezTo>
                    <a:pt x="518519" y="580161"/>
                    <a:pt x="482133" y="581590"/>
                    <a:pt x="461327" y="569588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9" name="Google Shape;599;p17"/>
            <p:cNvSpPr/>
            <p:nvPr/>
          </p:nvSpPr>
          <p:spPr>
            <a:xfrm>
              <a:off x="2372415" y="3694995"/>
              <a:ext cx="1795739" cy="1039558"/>
            </a:xfrm>
            <a:custGeom>
              <a:avLst/>
              <a:gdLst/>
              <a:ahLst/>
              <a:cxnLst/>
              <a:rect l="l" t="t" r="r" b="b"/>
              <a:pathLst>
                <a:path w="1795739" h="1039558" extrusionOk="0">
                  <a:moveTo>
                    <a:pt x="1781394" y="0"/>
                  </a:moveTo>
                  <a:lnTo>
                    <a:pt x="1781394" y="95"/>
                  </a:lnTo>
                  <a:lnTo>
                    <a:pt x="651623" y="653987"/>
                  </a:lnTo>
                  <a:lnTo>
                    <a:pt x="0" y="1031176"/>
                  </a:lnTo>
                  <a:lnTo>
                    <a:pt x="14440" y="1039558"/>
                  </a:lnTo>
                  <a:lnTo>
                    <a:pt x="666063" y="662273"/>
                  </a:lnTo>
                  <a:lnTo>
                    <a:pt x="1795739" y="8382"/>
                  </a:lnTo>
                  <a:lnTo>
                    <a:pt x="1795739" y="8382"/>
                  </a:lnTo>
                  <a:lnTo>
                    <a:pt x="1781394" y="0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p17"/>
            <p:cNvSpPr/>
            <p:nvPr/>
          </p:nvSpPr>
          <p:spPr>
            <a:xfrm>
              <a:off x="3921527" y="3261804"/>
              <a:ext cx="998857" cy="577329"/>
            </a:xfrm>
            <a:custGeom>
              <a:avLst/>
              <a:gdLst/>
              <a:ahLst/>
              <a:cxnLst/>
              <a:rect l="l" t="t" r="r" b="b"/>
              <a:pathLst>
                <a:path w="998857" h="577329" extrusionOk="0">
                  <a:moveTo>
                    <a:pt x="998097" y="255644"/>
                  </a:moveTo>
                  <a:lnTo>
                    <a:pt x="976057" y="262407"/>
                  </a:lnTo>
                  <a:lnTo>
                    <a:pt x="536860" y="8090"/>
                  </a:lnTo>
                  <a:cubicBezTo>
                    <a:pt x="516054" y="-3912"/>
                    <a:pt x="479858" y="-2388"/>
                    <a:pt x="455632" y="11519"/>
                  </a:cubicBezTo>
                  <a:lnTo>
                    <a:pt x="20046" y="263645"/>
                  </a:lnTo>
                  <a:lnTo>
                    <a:pt x="19001" y="264312"/>
                  </a:lnTo>
                  <a:lnTo>
                    <a:pt x="0" y="258502"/>
                  </a:lnTo>
                  <a:lnTo>
                    <a:pt x="0" y="287077"/>
                  </a:lnTo>
                  <a:cubicBezTo>
                    <a:pt x="0" y="288125"/>
                    <a:pt x="0" y="289173"/>
                    <a:pt x="0" y="290316"/>
                  </a:cubicBezTo>
                  <a:lnTo>
                    <a:pt x="0" y="292601"/>
                  </a:lnTo>
                  <a:lnTo>
                    <a:pt x="0" y="292601"/>
                  </a:lnTo>
                  <a:cubicBezTo>
                    <a:pt x="1596" y="300307"/>
                    <a:pt x="6641" y="306841"/>
                    <a:pt x="13680" y="310318"/>
                  </a:cubicBezTo>
                  <a:lnTo>
                    <a:pt x="460953" y="569208"/>
                  </a:lnTo>
                  <a:cubicBezTo>
                    <a:pt x="481758" y="581209"/>
                    <a:pt x="517954" y="579780"/>
                    <a:pt x="542275" y="565778"/>
                  </a:cubicBezTo>
                  <a:lnTo>
                    <a:pt x="979097" y="314033"/>
                  </a:lnTo>
                  <a:cubicBezTo>
                    <a:pt x="989404" y="309413"/>
                    <a:pt x="996786" y="300012"/>
                    <a:pt x="998857" y="288887"/>
                  </a:cubicBezTo>
                  <a:lnTo>
                    <a:pt x="998857" y="288887"/>
                  </a:ln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p17"/>
            <p:cNvSpPr/>
            <p:nvPr/>
          </p:nvSpPr>
          <p:spPr>
            <a:xfrm>
              <a:off x="3922039" y="3231825"/>
              <a:ext cx="998054" cy="577388"/>
            </a:xfrm>
            <a:custGeom>
              <a:avLst/>
              <a:gdLst/>
              <a:ahLst/>
              <a:cxnLst/>
              <a:rect l="l" t="t" r="r" b="b"/>
              <a:pathLst>
                <a:path w="998054" h="577388" extrusionOk="0">
                  <a:moveTo>
                    <a:pt x="461295" y="569183"/>
                  </a:moveTo>
                  <a:lnTo>
                    <a:pt x="14023" y="310674"/>
                  </a:lnTo>
                  <a:cubicBezTo>
                    <a:pt x="-6783" y="298673"/>
                    <a:pt x="-4123" y="277623"/>
                    <a:pt x="19913" y="263716"/>
                  </a:cubicBezTo>
                  <a:lnTo>
                    <a:pt x="455500" y="11589"/>
                  </a:lnTo>
                  <a:cubicBezTo>
                    <a:pt x="479536" y="-2412"/>
                    <a:pt x="515922" y="-3936"/>
                    <a:pt x="536727" y="8160"/>
                  </a:cubicBezTo>
                  <a:lnTo>
                    <a:pt x="984000" y="267050"/>
                  </a:lnTo>
                  <a:cubicBezTo>
                    <a:pt x="1004805" y="279147"/>
                    <a:pt x="1002240" y="300197"/>
                    <a:pt x="978110" y="314103"/>
                  </a:cubicBezTo>
                  <a:lnTo>
                    <a:pt x="542618" y="566230"/>
                  </a:lnTo>
                  <a:cubicBezTo>
                    <a:pt x="518487" y="579756"/>
                    <a:pt x="482101" y="581280"/>
                    <a:pt x="461295" y="569183"/>
                  </a:cubicBez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2" name="Google Shape;602;p17"/>
            <p:cNvSpPr/>
            <p:nvPr/>
          </p:nvSpPr>
          <p:spPr>
            <a:xfrm>
              <a:off x="4231770" y="3400376"/>
              <a:ext cx="378145" cy="218912"/>
            </a:xfrm>
            <a:custGeom>
              <a:avLst/>
              <a:gdLst/>
              <a:ahLst/>
              <a:cxnLst/>
              <a:rect l="l" t="t" r="r" b="b"/>
              <a:pathLst>
                <a:path w="378145" h="218912" extrusionOk="0">
                  <a:moveTo>
                    <a:pt x="377956" y="96880"/>
                  </a:moveTo>
                  <a:lnTo>
                    <a:pt x="377956" y="58780"/>
                  </a:lnTo>
                  <a:lnTo>
                    <a:pt x="323804" y="73067"/>
                  </a:lnTo>
                  <a:lnTo>
                    <a:pt x="203341" y="3058"/>
                  </a:lnTo>
                  <a:cubicBezTo>
                    <a:pt x="193461" y="-1447"/>
                    <a:pt x="182023" y="-952"/>
                    <a:pt x="172560" y="4392"/>
                  </a:cubicBezTo>
                  <a:lnTo>
                    <a:pt x="55422" y="72210"/>
                  </a:lnTo>
                  <a:lnTo>
                    <a:pt x="36" y="57541"/>
                  </a:lnTo>
                  <a:lnTo>
                    <a:pt x="36" y="98594"/>
                  </a:lnTo>
                  <a:lnTo>
                    <a:pt x="36" y="98594"/>
                  </a:lnTo>
                  <a:lnTo>
                    <a:pt x="36" y="108119"/>
                  </a:lnTo>
                  <a:cubicBezTo>
                    <a:pt x="-12" y="108500"/>
                    <a:pt x="-12" y="108881"/>
                    <a:pt x="36" y="109262"/>
                  </a:cubicBezTo>
                  <a:lnTo>
                    <a:pt x="36" y="110215"/>
                  </a:lnTo>
                  <a:lnTo>
                    <a:pt x="36" y="110215"/>
                  </a:lnTo>
                  <a:cubicBezTo>
                    <a:pt x="644" y="113139"/>
                    <a:pt x="2572" y="115606"/>
                    <a:pt x="5261" y="116882"/>
                  </a:cubicBezTo>
                  <a:lnTo>
                    <a:pt x="174840" y="215847"/>
                  </a:lnTo>
                  <a:cubicBezTo>
                    <a:pt x="184721" y="220333"/>
                    <a:pt x="196130" y="219876"/>
                    <a:pt x="205621" y="214608"/>
                  </a:cubicBezTo>
                  <a:lnTo>
                    <a:pt x="370736" y="119358"/>
                  </a:lnTo>
                  <a:cubicBezTo>
                    <a:pt x="374621" y="117606"/>
                    <a:pt x="377395" y="114044"/>
                    <a:pt x="378146" y="109833"/>
                  </a:cubicBezTo>
                  <a:lnTo>
                    <a:pt x="378146" y="109833"/>
                  </a:lnTo>
                  <a:lnTo>
                    <a:pt x="378146" y="97261"/>
                  </a:ln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3" name="Google Shape;603;p17"/>
            <p:cNvSpPr/>
            <p:nvPr/>
          </p:nvSpPr>
          <p:spPr>
            <a:xfrm>
              <a:off x="4231502" y="3348848"/>
              <a:ext cx="378432" cy="218803"/>
            </a:xfrm>
            <a:custGeom>
              <a:avLst/>
              <a:gdLst/>
              <a:ahLst/>
              <a:cxnLst/>
              <a:rect l="l" t="t" r="r" b="b"/>
              <a:pathLst>
                <a:path w="378432" h="218803" extrusionOk="0">
                  <a:moveTo>
                    <a:pt x="175108" y="215844"/>
                  </a:moveTo>
                  <a:lnTo>
                    <a:pt x="5339" y="117451"/>
                  </a:lnTo>
                  <a:cubicBezTo>
                    <a:pt x="-2547" y="112879"/>
                    <a:pt x="-1597" y="104878"/>
                    <a:pt x="7524" y="99639"/>
                  </a:cubicBezTo>
                  <a:lnTo>
                    <a:pt x="172638" y="4389"/>
                  </a:lnTo>
                  <a:cubicBezTo>
                    <a:pt x="182167" y="-992"/>
                    <a:pt x="193691" y="-1449"/>
                    <a:pt x="203609" y="3151"/>
                  </a:cubicBezTo>
                  <a:lnTo>
                    <a:pt x="373094" y="101259"/>
                  </a:lnTo>
                  <a:cubicBezTo>
                    <a:pt x="380979" y="105831"/>
                    <a:pt x="380029" y="113832"/>
                    <a:pt x="370909" y="119166"/>
                  </a:cubicBezTo>
                  <a:lnTo>
                    <a:pt x="205794" y="214416"/>
                  </a:lnTo>
                  <a:cubicBezTo>
                    <a:pt x="196360" y="219712"/>
                    <a:pt x="184988" y="220245"/>
                    <a:pt x="175108" y="215844"/>
                  </a:cubicBez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4" name="Google Shape;604;p17"/>
            <p:cNvSpPr/>
            <p:nvPr/>
          </p:nvSpPr>
          <p:spPr>
            <a:xfrm>
              <a:off x="3409843" y="2513133"/>
              <a:ext cx="2024410" cy="945165"/>
            </a:xfrm>
            <a:custGeom>
              <a:avLst/>
              <a:gdLst/>
              <a:ahLst/>
              <a:cxnLst/>
              <a:rect l="l" t="t" r="r" b="b"/>
              <a:pathLst>
                <a:path w="2024410" h="945165" extrusionOk="0">
                  <a:moveTo>
                    <a:pt x="1010828" y="945166"/>
                  </a:moveTo>
                  <a:lnTo>
                    <a:pt x="0" y="38005"/>
                  </a:lnTo>
                  <a:lnTo>
                    <a:pt x="2024411" y="0"/>
                  </a:lnTo>
                  <a:lnTo>
                    <a:pt x="1010828" y="945166"/>
                  </a:lnTo>
                  <a:close/>
                </a:path>
              </a:pathLst>
            </a:custGeom>
            <a:solidFill>
              <a:srgbClr val="3E7EFF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5" name="Google Shape;605;p17"/>
            <p:cNvSpPr/>
            <p:nvPr/>
          </p:nvSpPr>
          <p:spPr>
            <a:xfrm>
              <a:off x="2963426" y="65875"/>
              <a:ext cx="2875158" cy="2882646"/>
            </a:xfrm>
            <a:custGeom>
              <a:avLst/>
              <a:gdLst/>
              <a:ahLst/>
              <a:cxnLst/>
              <a:rect l="l" t="t" r="r" b="b"/>
              <a:pathLst>
                <a:path w="2875158" h="2882646" extrusionOk="0">
                  <a:moveTo>
                    <a:pt x="2875159" y="1441323"/>
                  </a:moveTo>
                  <a:cubicBezTo>
                    <a:pt x="2875159" y="2237344"/>
                    <a:pt x="2231533" y="2882646"/>
                    <a:pt x="1437579" y="2882646"/>
                  </a:cubicBezTo>
                  <a:cubicBezTo>
                    <a:pt x="643626" y="2882646"/>
                    <a:pt x="0" y="2237344"/>
                    <a:pt x="0" y="1441323"/>
                  </a:cubicBezTo>
                  <a:cubicBezTo>
                    <a:pt x="0" y="645302"/>
                    <a:pt x="643626" y="0"/>
                    <a:pt x="1437579" y="0"/>
                  </a:cubicBezTo>
                  <a:cubicBezTo>
                    <a:pt x="2231532" y="0"/>
                    <a:pt x="2875159" y="645302"/>
                    <a:pt x="2875159" y="1441323"/>
                  </a:cubicBez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6" name="Google Shape;606;p17"/>
            <p:cNvSpPr/>
            <p:nvPr/>
          </p:nvSpPr>
          <p:spPr>
            <a:xfrm>
              <a:off x="2986102" y="165506"/>
              <a:ext cx="2752826" cy="2463451"/>
            </a:xfrm>
            <a:custGeom>
              <a:avLst/>
              <a:gdLst/>
              <a:ahLst/>
              <a:cxnLst/>
              <a:rect l="l" t="t" r="r" b="b"/>
              <a:pathLst>
                <a:path w="2752826" h="2463451" extrusionOk="0">
                  <a:moveTo>
                    <a:pt x="1036794" y="484346"/>
                  </a:moveTo>
                  <a:lnTo>
                    <a:pt x="1041639" y="467297"/>
                  </a:lnTo>
                  <a:lnTo>
                    <a:pt x="1041639" y="430340"/>
                  </a:lnTo>
                  <a:cubicBezTo>
                    <a:pt x="1034789" y="431164"/>
                    <a:pt x="1027873" y="431164"/>
                    <a:pt x="1021023" y="430340"/>
                  </a:cubicBezTo>
                  <a:cubicBezTo>
                    <a:pt x="1017413" y="428720"/>
                    <a:pt x="1019883" y="418624"/>
                    <a:pt x="1019883" y="418624"/>
                  </a:cubicBezTo>
                  <a:lnTo>
                    <a:pt x="1036794" y="404051"/>
                  </a:lnTo>
                  <a:lnTo>
                    <a:pt x="1002878" y="411290"/>
                  </a:lnTo>
                  <a:lnTo>
                    <a:pt x="990717" y="430340"/>
                  </a:lnTo>
                  <a:lnTo>
                    <a:pt x="952716" y="453866"/>
                  </a:lnTo>
                  <a:lnTo>
                    <a:pt x="969722" y="463391"/>
                  </a:lnTo>
                  <a:lnTo>
                    <a:pt x="980647" y="470630"/>
                  </a:lnTo>
                  <a:lnTo>
                    <a:pt x="996988" y="473107"/>
                  </a:lnTo>
                  <a:lnTo>
                    <a:pt x="996988" y="462344"/>
                  </a:lnTo>
                  <a:cubicBezTo>
                    <a:pt x="996988" y="462344"/>
                    <a:pt x="1015988" y="457486"/>
                    <a:pt x="1020643" y="464725"/>
                  </a:cubicBezTo>
                  <a:lnTo>
                    <a:pt x="1018268" y="478155"/>
                  </a:lnTo>
                  <a:lnTo>
                    <a:pt x="1036794" y="484346"/>
                  </a:lnTo>
                  <a:close/>
                  <a:moveTo>
                    <a:pt x="616692" y="1010603"/>
                  </a:moveTo>
                  <a:cubicBezTo>
                    <a:pt x="606783" y="1006135"/>
                    <a:pt x="595440" y="1006135"/>
                    <a:pt x="585531" y="1010603"/>
                  </a:cubicBezTo>
                  <a:cubicBezTo>
                    <a:pt x="585702" y="1024414"/>
                    <a:pt x="574967" y="1035891"/>
                    <a:pt x="561211" y="1036606"/>
                  </a:cubicBezTo>
                  <a:lnTo>
                    <a:pt x="588951" y="1052132"/>
                  </a:lnTo>
                  <a:lnTo>
                    <a:pt x="616692" y="1041749"/>
                  </a:lnTo>
                  <a:lnTo>
                    <a:pt x="652983" y="1029653"/>
                  </a:lnTo>
                  <a:lnTo>
                    <a:pt x="684049" y="1052132"/>
                  </a:lnTo>
                  <a:cubicBezTo>
                    <a:pt x="707420" y="1023557"/>
                    <a:pt x="684049" y="1007078"/>
                    <a:pt x="684049" y="1007078"/>
                  </a:cubicBezTo>
                  <a:lnTo>
                    <a:pt x="616692" y="1010603"/>
                  </a:lnTo>
                  <a:close/>
                  <a:moveTo>
                    <a:pt x="1206658" y="1540478"/>
                  </a:moveTo>
                  <a:lnTo>
                    <a:pt x="1179773" y="1534763"/>
                  </a:lnTo>
                  <a:lnTo>
                    <a:pt x="1133031" y="1504950"/>
                  </a:lnTo>
                  <a:lnTo>
                    <a:pt x="1091990" y="1504950"/>
                  </a:lnTo>
                  <a:lnTo>
                    <a:pt x="1056554" y="1486567"/>
                  </a:lnTo>
                  <a:lnTo>
                    <a:pt x="1042399" y="1486567"/>
                  </a:lnTo>
                  <a:cubicBezTo>
                    <a:pt x="1042399" y="1486567"/>
                    <a:pt x="1045249" y="1466660"/>
                    <a:pt x="1040974" y="1465231"/>
                  </a:cubicBezTo>
                  <a:cubicBezTo>
                    <a:pt x="1036699" y="1463802"/>
                    <a:pt x="1005633" y="1445324"/>
                    <a:pt x="1005633" y="1445324"/>
                  </a:cubicBezTo>
                  <a:lnTo>
                    <a:pt x="981502" y="1453896"/>
                  </a:lnTo>
                  <a:lnTo>
                    <a:pt x="981502" y="1436846"/>
                  </a:lnTo>
                  <a:lnTo>
                    <a:pt x="964497" y="1429703"/>
                  </a:lnTo>
                  <a:lnTo>
                    <a:pt x="950341" y="1429703"/>
                  </a:lnTo>
                  <a:lnTo>
                    <a:pt x="951766" y="1415510"/>
                  </a:lnTo>
                  <a:cubicBezTo>
                    <a:pt x="951766" y="1415510"/>
                    <a:pt x="964497" y="1390269"/>
                    <a:pt x="957467" y="1385888"/>
                  </a:cubicBezTo>
                  <a:cubicBezTo>
                    <a:pt x="950436" y="1381506"/>
                    <a:pt x="924881" y="1324642"/>
                    <a:pt x="924881" y="1324642"/>
                  </a:cubicBezTo>
                  <a:lnTo>
                    <a:pt x="886880" y="1303306"/>
                  </a:lnTo>
                  <a:lnTo>
                    <a:pt x="845838" y="1303306"/>
                  </a:lnTo>
                  <a:lnTo>
                    <a:pt x="810403" y="1269302"/>
                  </a:lnTo>
                  <a:lnTo>
                    <a:pt x="775062" y="1240727"/>
                  </a:lnTo>
                  <a:lnTo>
                    <a:pt x="755206" y="1201007"/>
                  </a:lnTo>
                  <a:lnTo>
                    <a:pt x="733925" y="1186815"/>
                  </a:lnTo>
                  <a:cubicBezTo>
                    <a:pt x="733925" y="1186815"/>
                    <a:pt x="709890" y="1202436"/>
                    <a:pt x="704190" y="1201007"/>
                  </a:cubicBezTo>
                  <a:cubicBezTo>
                    <a:pt x="698489" y="1199579"/>
                    <a:pt x="663149" y="1186815"/>
                    <a:pt x="663149" y="1186815"/>
                  </a:cubicBezTo>
                  <a:lnTo>
                    <a:pt x="633413" y="1178338"/>
                  </a:lnTo>
                  <a:lnTo>
                    <a:pt x="596267" y="1195769"/>
                  </a:lnTo>
                  <a:lnTo>
                    <a:pt x="596267" y="1233869"/>
                  </a:lnTo>
                  <a:lnTo>
                    <a:pt x="582111" y="1224344"/>
                  </a:lnTo>
                  <a:lnTo>
                    <a:pt x="582111" y="1210056"/>
                  </a:lnTo>
                  <a:lnTo>
                    <a:pt x="594842" y="1185958"/>
                  </a:lnTo>
                  <a:lnTo>
                    <a:pt x="600542" y="1168908"/>
                  </a:lnTo>
                  <a:lnTo>
                    <a:pt x="587812" y="1163288"/>
                  </a:lnTo>
                  <a:lnTo>
                    <a:pt x="570806" y="1183100"/>
                  </a:lnTo>
                  <a:lnTo>
                    <a:pt x="528340" y="1195769"/>
                  </a:lnTo>
                  <a:lnTo>
                    <a:pt x="519790" y="1214247"/>
                  </a:lnTo>
                  <a:lnTo>
                    <a:pt x="499934" y="1232726"/>
                  </a:lnTo>
                  <a:lnTo>
                    <a:pt x="494329" y="1248347"/>
                  </a:lnTo>
                  <a:lnTo>
                    <a:pt x="463168" y="1222820"/>
                  </a:lnTo>
                  <a:cubicBezTo>
                    <a:pt x="452661" y="1228335"/>
                    <a:pt x="441773" y="1233078"/>
                    <a:pt x="430582" y="1237012"/>
                  </a:cubicBezTo>
                  <a:cubicBezTo>
                    <a:pt x="419096" y="1230897"/>
                    <a:pt x="408190" y="1223762"/>
                    <a:pt x="397996" y="1215676"/>
                  </a:cubicBezTo>
                  <a:lnTo>
                    <a:pt x="382416" y="1185863"/>
                  </a:lnTo>
                  <a:lnTo>
                    <a:pt x="390966" y="1146143"/>
                  </a:lnTo>
                  <a:lnTo>
                    <a:pt x="397996" y="1104900"/>
                  </a:lnTo>
                  <a:lnTo>
                    <a:pt x="371111" y="1087850"/>
                  </a:lnTo>
                  <a:lnTo>
                    <a:pt x="334250" y="1087850"/>
                  </a:lnTo>
                  <a:lnTo>
                    <a:pt x="305749" y="1079373"/>
                  </a:lnTo>
                  <a:lnTo>
                    <a:pt x="319049" y="1058037"/>
                  </a:lnTo>
                  <a:lnTo>
                    <a:pt x="334629" y="1026795"/>
                  </a:lnTo>
                  <a:lnTo>
                    <a:pt x="348785" y="1004126"/>
                  </a:lnTo>
                  <a:cubicBezTo>
                    <a:pt x="348785" y="1004126"/>
                    <a:pt x="352775" y="993743"/>
                    <a:pt x="357335" y="991362"/>
                  </a:cubicBezTo>
                  <a:cubicBezTo>
                    <a:pt x="375386" y="981837"/>
                    <a:pt x="357335" y="972884"/>
                    <a:pt x="357335" y="972884"/>
                  </a:cubicBezTo>
                  <a:cubicBezTo>
                    <a:pt x="357335" y="972884"/>
                    <a:pt x="319334" y="970026"/>
                    <a:pt x="313444" y="972884"/>
                  </a:cubicBezTo>
                  <a:cubicBezTo>
                    <a:pt x="307554" y="975741"/>
                    <a:pt x="292163" y="984218"/>
                    <a:pt x="292163" y="984218"/>
                  </a:cubicBezTo>
                  <a:lnTo>
                    <a:pt x="292163" y="1016889"/>
                  </a:lnTo>
                  <a:lnTo>
                    <a:pt x="263663" y="1029653"/>
                  </a:lnTo>
                  <a:lnTo>
                    <a:pt x="219771" y="1039178"/>
                  </a:lnTo>
                  <a:lnTo>
                    <a:pt x="190036" y="1009269"/>
                  </a:lnTo>
                  <a:cubicBezTo>
                    <a:pt x="185760" y="1005078"/>
                    <a:pt x="175880" y="958215"/>
                    <a:pt x="175880" y="958215"/>
                  </a:cubicBezTo>
                  <a:lnTo>
                    <a:pt x="194216" y="941165"/>
                  </a:lnTo>
                  <a:lnTo>
                    <a:pt x="202766" y="926973"/>
                  </a:lnTo>
                  <a:lnTo>
                    <a:pt x="204191" y="892874"/>
                  </a:lnTo>
                  <a:lnTo>
                    <a:pt x="222526" y="877253"/>
                  </a:lnTo>
                  <a:lnTo>
                    <a:pt x="229652" y="858774"/>
                  </a:lnTo>
                  <a:lnTo>
                    <a:pt x="250742" y="843344"/>
                  </a:lnTo>
                  <a:lnTo>
                    <a:pt x="270978" y="824770"/>
                  </a:lnTo>
                  <a:lnTo>
                    <a:pt x="289408" y="819150"/>
                  </a:lnTo>
                  <a:lnTo>
                    <a:pt x="314869" y="824770"/>
                  </a:lnTo>
                  <a:cubicBezTo>
                    <a:pt x="316294" y="815245"/>
                    <a:pt x="363035" y="819150"/>
                    <a:pt x="363035" y="819150"/>
                  </a:cubicBezTo>
                  <a:lnTo>
                    <a:pt x="381466" y="818198"/>
                  </a:lnTo>
                  <a:lnTo>
                    <a:pt x="380041" y="807815"/>
                  </a:lnTo>
                  <a:cubicBezTo>
                    <a:pt x="388591" y="800671"/>
                    <a:pt x="416902" y="807815"/>
                    <a:pt x="416902" y="807815"/>
                  </a:cubicBezTo>
                  <a:lnTo>
                    <a:pt x="454903" y="804577"/>
                  </a:lnTo>
                  <a:cubicBezTo>
                    <a:pt x="463263" y="806387"/>
                    <a:pt x="470293" y="823627"/>
                    <a:pt x="470293" y="823627"/>
                  </a:cubicBezTo>
                  <a:lnTo>
                    <a:pt x="453288" y="839248"/>
                  </a:lnTo>
                  <a:lnTo>
                    <a:pt x="464688" y="873252"/>
                  </a:lnTo>
                  <a:lnTo>
                    <a:pt x="475993" y="888873"/>
                  </a:lnTo>
                  <a:lnTo>
                    <a:pt x="471718" y="904494"/>
                  </a:lnTo>
                  <a:lnTo>
                    <a:pt x="498984" y="900494"/>
                  </a:lnTo>
                  <a:cubicBezTo>
                    <a:pt x="499427" y="891477"/>
                    <a:pt x="499871" y="882460"/>
                    <a:pt x="500314" y="873443"/>
                  </a:cubicBezTo>
                  <a:lnTo>
                    <a:pt x="501739" y="840772"/>
                  </a:lnTo>
                  <a:lnTo>
                    <a:pt x="497559" y="804958"/>
                  </a:lnTo>
                  <a:lnTo>
                    <a:pt x="523020" y="749903"/>
                  </a:lnTo>
                  <a:lnTo>
                    <a:pt x="626383" y="683228"/>
                  </a:lnTo>
                  <a:cubicBezTo>
                    <a:pt x="625908" y="675164"/>
                    <a:pt x="625432" y="667099"/>
                    <a:pt x="624957" y="659035"/>
                  </a:cubicBezTo>
                  <a:lnTo>
                    <a:pt x="631988" y="624269"/>
                  </a:lnTo>
                  <a:lnTo>
                    <a:pt x="650418" y="630650"/>
                  </a:lnTo>
                  <a:lnTo>
                    <a:pt x="683004" y="591884"/>
                  </a:lnTo>
                  <a:lnTo>
                    <a:pt x="725470" y="577787"/>
                  </a:lnTo>
                  <a:lnTo>
                    <a:pt x="750931" y="560451"/>
                  </a:lnTo>
                  <a:lnTo>
                    <a:pt x="763661" y="534829"/>
                  </a:lnTo>
                  <a:lnTo>
                    <a:pt x="810403" y="520637"/>
                  </a:lnTo>
                  <a:lnTo>
                    <a:pt x="857144" y="496538"/>
                  </a:lnTo>
                  <a:lnTo>
                    <a:pt x="835673" y="519494"/>
                  </a:lnTo>
                  <a:lnTo>
                    <a:pt x="832823" y="539401"/>
                  </a:lnTo>
                  <a:lnTo>
                    <a:pt x="858284" y="533686"/>
                  </a:lnTo>
                  <a:lnTo>
                    <a:pt x="880990" y="520922"/>
                  </a:lnTo>
                  <a:lnTo>
                    <a:pt x="900750" y="515302"/>
                  </a:lnTo>
                  <a:lnTo>
                    <a:pt x="919180" y="509588"/>
                  </a:lnTo>
                  <a:lnTo>
                    <a:pt x="924881" y="496824"/>
                  </a:lnTo>
                  <a:lnTo>
                    <a:pt x="912150" y="496824"/>
                  </a:lnTo>
                  <a:lnTo>
                    <a:pt x="892295" y="489680"/>
                  </a:lnTo>
                  <a:lnTo>
                    <a:pt x="863794" y="468440"/>
                  </a:lnTo>
                  <a:cubicBezTo>
                    <a:pt x="863196" y="463742"/>
                    <a:pt x="864734" y="459023"/>
                    <a:pt x="867974" y="455581"/>
                  </a:cubicBezTo>
                  <a:lnTo>
                    <a:pt x="880799" y="444056"/>
                  </a:lnTo>
                  <a:cubicBezTo>
                    <a:pt x="880799" y="444056"/>
                    <a:pt x="886405" y="437198"/>
                    <a:pt x="882224" y="437198"/>
                  </a:cubicBezTo>
                  <a:cubicBezTo>
                    <a:pt x="878044" y="437198"/>
                    <a:pt x="846789" y="430340"/>
                    <a:pt x="846789" y="430340"/>
                  </a:cubicBezTo>
                  <a:lnTo>
                    <a:pt x="812778" y="444056"/>
                  </a:lnTo>
                  <a:lnTo>
                    <a:pt x="793492" y="444056"/>
                  </a:lnTo>
                  <a:lnTo>
                    <a:pt x="817623" y="423005"/>
                  </a:lnTo>
                  <a:lnTo>
                    <a:pt x="844508" y="423005"/>
                  </a:lnTo>
                  <a:lnTo>
                    <a:pt x="874244" y="415862"/>
                  </a:lnTo>
                  <a:lnTo>
                    <a:pt x="935996" y="415862"/>
                  </a:lnTo>
                  <a:lnTo>
                    <a:pt x="970007" y="408718"/>
                  </a:lnTo>
                  <a:lnTo>
                    <a:pt x="994233" y="395669"/>
                  </a:lnTo>
                  <a:lnTo>
                    <a:pt x="1023968" y="392621"/>
                  </a:lnTo>
                  <a:lnTo>
                    <a:pt x="1032519" y="360712"/>
                  </a:lnTo>
                  <a:lnTo>
                    <a:pt x="1012663" y="343662"/>
                  </a:lnTo>
                  <a:lnTo>
                    <a:pt x="984162" y="328898"/>
                  </a:lnTo>
                  <a:lnTo>
                    <a:pt x="978462" y="295370"/>
                  </a:lnTo>
                  <a:lnTo>
                    <a:pt x="962882" y="261271"/>
                  </a:lnTo>
                  <a:lnTo>
                    <a:pt x="948726" y="261271"/>
                  </a:lnTo>
                  <a:lnTo>
                    <a:pt x="947301" y="279749"/>
                  </a:lnTo>
                  <a:lnTo>
                    <a:pt x="924691" y="279749"/>
                  </a:lnTo>
                  <a:lnTo>
                    <a:pt x="918991" y="291084"/>
                  </a:lnTo>
                  <a:lnTo>
                    <a:pt x="910535" y="296799"/>
                  </a:lnTo>
                  <a:lnTo>
                    <a:pt x="896380" y="299656"/>
                  </a:lnTo>
                  <a:lnTo>
                    <a:pt x="883555" y="286798"/>
                  </a:lnTo>
                  <a:lnTo>
                    <a:pt x="900560" y="268415"/>
                  </a:lnTo>
                  <a:lnTo>
                    <a:pt x="880799" y="249936"/>
                  </a:lnTo>
                  <a:lnTo>
                    <a:pt x="856669" y="237173"/>
                  </a:lnTo>
                  <a:lnTo>
                    <a:pt x="831493" y="237173"/>
                  </a:lnTo>
                  <a:lnTo>
                    <a:pt x="813063" y="242792"/>
                  </a:lnTo>
                  <a:lnTo>
                    <a:pt x="787602" y="272606"/>
                  </a:lnTo>
                  <a:lnTo>
                    <a:pt x="767746" y="289655"/>
                  </a:lnTo>
                  <a:lnTo>
                    <a:pt x="773447" y="305276"/>
                  </a:lnTo>
                  <a:lnTo>
                    <a:pt x="766226" y="328994"/>
                  </a:lnTo>
                  <a:lnTo>
                    <a:pt x="770501" y="338519"/>
                  </a:lnTo>
                  <a:lnTo>
                    <a:pt x="746371" y="347091"/>
                  </a:lnTo>
                  <a:lnTo>
                    <a:pt x="719485" y="352711"/>
                  </a:lnTo>
                  <a:lnTo>
                    <a:pt x="708180" y="349853"/>
                  </a:lnTo>
                  <a:lnTo>
                    <a:pt x="699629" y="361283"/>
                  </a:lnTo>
                  <a:lnTo>
                    <a:pt x="715210" y="393192"/>
                  </a:lnTo>
                  <a:lnTo>
                    <a:pt x="699629" y="403860"/>
                  </a:lnTo>
                  <a:lnTo>
                    <a:pt x="678444" y="403860"/>
                  </a:lnTo>
                  <a:lnTo>
                    <a:pt x="660488" y="380714"/>
                  </a:lnTo>
                  <a:lnTo>
                    <a:pt x="656213" y="367570"/>
                  </a:lnTo>
                  <a:lnTo>
                    <a:pt x="668944" y="360521"/>
                  </a:lnTo>
                  <a:lnTo>
                    <a:pt x="659443" y="343472"/>
                  </a:lnTo>
                  <a:lnTo>
                    <a:pt x="629708" y="342043"/>
                  </a:lnTo>
                  <a:lnTo>
                    <a:pt x="590091" y="317373"/>
                  </a:lnTo>
                  <a:lnTo>
                    <a:pt x="571661" y="317373"/>
                  </a:lnTo>
                  <a:lnTo>
                    <a:pt x="567386" y="302228"/>
                  </a:lnTo>
                  <a:lnTo>
                    <a:pt x="554656" y="296609"/>
                  </a:lnTo>
                  <a:lnTo>
                    <a:pt x="573086" y="275273"/>
                  </a:lnTo>
                  <a:lnTo>
                    <a:pt x="599972" y="259652"/>
                  </a:lnTo>
                  <a:lnTo>
                    <a:pt x="646713" y="242602"/>
                  </a:lnTo>
                  <a:lnTo>
                    <a:pt x="663718" y="236982"/>
                  </a:lnTo>
                  <a:lnTo>
                    <a:pt x="700485" y="228409"/>
                  </a:lnTo>
                  <a:lnTo>
                    <a:pt x="725185" y="214694"/>
                  </a:lnTo>
                  <a:lnTo>
                    <a:pt x="747796" y="194786"/>
                  </a:lnTo>
                  <a:lnTo>
                    <a:pt x="777532" y="194786"/>
                  </a:lnTo>
                  <a:lnTo>
                    <a:pt x="812968" y="185833"/>
                  </a:lnTo>
                  <a:lnTo>
                    <a:pt x="835673" y="185833"/>
                  </a:lnTo>
                  <a:lnTo>
                    <a:pt x="845174" y="159353"/>
                  </a:lnTo>
                  <a:lnTo>
                    <a:pt x="799857" y="159353"/>
                  </a:lnTo>
                  <a:lnTo>
                    <a:pt x="782852" y="172403"/>
                  </a:lnTo>
                  <a:lnTo>
                    <a:pt x="753116" y="172403"/>
                  </a:lnTo>
                  <a:cubicBezTo>
                    <a:pt x="746798" y="166154"/>
                    <a:pt x="738980" y="161657"/>
                    <a:pt x="730410" y="159353"/>
                  </a:cubicBezTo>
                  <a:lnTo>
                    <a:pt x="730410" y="148876"/>
                  </a:lnTo>
                  <a:lnTo>
                    <a:pt x="745991" y="134684"/>
                  </a:lnTo>
                  <a:lnTo>
                    <a:pt x="766226" y="119444"/>
                  </a:lnTo>
                  <a:cubicBezTo>
                    <a:pt x="773304" y="110380"/>
                    <a:pt x="779023" y="100338"/>
                    <a:pt x="783232" y="89630"/>
                  </a:cubicBezTo>
                  <a:lnTo>
                    <a:pt x="824273" y="103823"/>
                  </a:lnTo>
                  <a:lnTo>
                    <a:pt x="855339" y="102203"/>
                  </a:lnTo>
                  <a:lnTo>
                    <a:pt x="876714" y="100965"/>
                  </a:lnTo>
                  <a:lnTo>
                    <a:pt x="903600" y="102394"/>
                  </a:lnTo>
                  <a:lnTo>
                    <a:pt x="919180" y="108109"/>
                  </a:lnTo>
                  <a:cubicBezTo>
                    <a:pt x="914905" y="119444"/>
                    <a:pt x="897995" y="110966"/>
                    <a:pt x="897995" y="110966"/>
                  </a:cubicBezTo>
                  <a:lnTo>
                    <a:pt x="846979" y="116586"/>
                  </a:lnTo>
                  <a:lnTo>
                    <a:pt x="824273" y="128969"/>
                  </a:lnTo>
                  <a:lnTo>
                    <a:pt x="831398" y="113348"/>
                  </a:lnTo>
                  <a:lnTo>
                    <a:pt x="807267" y="114776"/>
                  </a:lnTo>
                  <a:lnTo>
                    <a:pt x="778767" y="133160"/>
                  </a:lnTo>
                  <a:lnTo>
                    <a:pt x="798622" y="143161"/>
                  </a:lnTo>
                  <a:lnTo>
                    <a:pt x="845364" y="143161"/>
                  </a:lnTo>
                  <a:lnTo>
                    <a:pt x="870824" y="152686"/>
                  </a:lnTo>
                  <a:lnTo>
                    <a:pt x="892105" y="144209"/>
                  </a:lnTo>
                  <a:lnTo>
                    <a:pt x="914715" y="152686"/>
                  </a:lnTo>
                  <a:lnTo>
                    <a:pt x="941696" y="161258"/>
                  </a:lnTo>
                  <a:lnTo>
                    <a:pt x="909110" y="171450"/>
                  </a:lnTo>
                  <a:lnTo>
                    <a:pt x="880609" y="184880"/>
                  </a:lnTo>
                  <a:lnTo>
                    <a:pt x="852109" y="191072"/>
                  </a:lnTo>
                  <a:lnTo>
                    <a:pt x="829498" y="199549"/>
                  </a:lnTo>
                  <a:lnTo>
                    <a:pt x="838998" y="219456"/>
                  </a:lnTo>
                  <a:lnTo>
                    <a:pt x="898470" y="218027"/>
                  </a:lnTo>
                  <a:lnTo>
                    <a:pt x="935996" y="241173"/>
                  </a:lnTo>
                  <a:lnTo>
                    <a:pt x="967157" y="241173"/>
                  </a:lnTo>
                  <a:lnTo>
                    <a:pt x="968582" y="228409"/>
                  </a:lnTo>
                  <a:lnTo>
                    <a:pt x="975612" y="215646"/>
                  </a:lnTo>
                  <a:lnTo>
                    <a:pt x="989862" y="212789"/>
                  </a:lnTo>
                  <a:lnTo>
                    <a:pt x="978462" y="197168"/>
                  </a:lnTo>
                  <a:lnTo>
                    <a:pt x="974282" y="185357"/>
                  </a:lnTo>
                  <a:lnTo>
                    <a:pt x="991192" y="185357"/>
                  </a:lnTo>
                  <a:lnTo>
                    <a:pt x="1005443" y="195739"/>
                  </a:lnTo>
                  <a:cubicBezTo>
                    <a:pt x="1016748" y="204311"/>
                    <a:pt x="1040784" y="185357"/>
                    <a:pt x="1040784" y="185357"/>
                  </a:cubicBezTo>
                  <a:lnTo>
                    <a:pt x="1076220" y="171926"/>
                  </a:lnTo>
                  <a:lnTo>
                    <a:pt x="1032329" y="158877"/>
                  </a:lnTo>
                  <a:lnTo>
                    <a:pt x="1018173" y="144685"/>
                  </a:lnTo>
                  <a:cubicBezTo>
                    <a:pt x="1022353" y="136112"/>
                    <a:pt x="971432" y="123349"/>
                    <a:pt x="971432" y="123349"/>
                  </a:cubicBezTo>
                  <a:lnTo>
                    <a:pt x="931721" y="99250"/>
                  </a:lnTo>
                  <a:lnTo>
                    <a:pt x="922221" y="89249"/>
                  </a:lnTo>
                  <a:lnTo>
                    <a:pt x="888495" y="89249"/>
                  </a:lnTo>
                  <a:lnTo>
                    <a:pt x="915380" y="77914"/>
                  </a:lnTo>
                  <a:lnTo>
                    <a:pt x="981882" y="84963"/>
                  </a:lnTo>
                  <a:lnTo>
                    <a:pt x="1015893" y="77914"/>
                  </a:lnTo>
                  <a:lnTo>
                    <a:pt x="1093795" y="58007"/>
                  </a:lnTo>
                  <a:lnTo>
                    <a:pt x="1146142" y="45244"/>
                  </a:lnTo>
                  <a:lnTo>
                    <a:pt x="1184143" y="31052"/>
                  </a:lnTo>
                  <a:lnTo>
                    <a:pt x="1140157" y="24194"/>
                  </a:lnTo>
                  <a:cubicBezTo>
                    <a:pt x="1140157" y="24194"/>
                    <a:pt x="1108996" y="32766"/>
                    <a:pt x="1104721" y="32766"/>
                  </a:cubicBezTo>
                  <a:cubicBezTo>
                    <a:pt x="1100445" y="32766"/>
                    <a:pt x="1063680" y="35623"/>
                    <a:pt x="1059404" y="35623"/>
                  </a:cubicBezTo>
                  <a:lnTo>
                    <a:pt x="960222" y="35623"/>
                  </a:lnTo>
                  <a:lnTo>
                    <a:pt x="929156" y="42672"/>
                  </a:lnTo>
                  <a:lnTo>
                    <a:pt x="957657" y="49816"/>
                  </a:lnTo>
                  <a:lnTo>
                    <a:pt x="940651" y="59341"/>
                  </a:lnTo>
                  <a:lnTo>
                    <a:pt x="910915" y="59341"/>
                  </a:lnTo>
                  <a:lnTo>
                    <a:pt x="893910" y="65056"/>
                  </a:lnTo>
                  <a:lnTo>
                    <a:pt x="916520" y="48006"/>
                  </a:lnTo>
                  <a:lnTo>
                    <a:pt x="892485" y="42291"/>
                  </a:lnTo>
                  <a:lnTo>
                    <a:pt x="862749" y="49435"/>
                  </a:lnTo>
                  <a:lnTo>
                    <a:pt x="825888" y="70675"/>
                  </a:lnTo>
                  <a:lnTo>
                    <a:pt x="842893" y="76390"/>
                  </a:lnTo>
                  <a:lnTo>
                    <a:pt x="867024" y="66865"/>
                  </a:lnTo>
                  <a:lnTo>
                    <a:pt x="886785" y="71057"/>
                  </a:lnTo>
                  <a:lnTo>
                    <a:pt x="865599" y="76772"/>
                  </a:lnTo>
                  <a:lnTo>
                    <a:pt x="857049" y="88106"/>
                  </a:lnTo>
                  <a:lnTo>
                    <a:pt x="871204" y="92393"/>
                  </a:lnTo>
                  <a:lnTo>
                    <a:pt x="833203" y="95250"/>
                  </a:lnTo>
                  <a:lnTo>
                    <a:pt x="766701" y="83915"/>
                  </a:lnTo>
                  <a:lnTo>
                    <a:pt x="739816" y="116491"/>
                  </a:lnTo>
                  <a:lnTo>
                    <a:pt x="685949" y="154591"/>
                  </a:lnTo>
                  <a:lnTo>
                    <a:pt x="700105" y="165925"/>
                  </a:lnTo>
                  <a:lnTo>
                    <a:pt x="690604" y="171926"/>
                  </a:lnTo>
                  <a:lnTo>
                    <a:pt x="677874" y="178689"/>
                  </a:lnTo>
                  <a:lnTo>
                    <a:pt x="641013" y="171926"/>
                  </a:lnTo>
                  <a:lnTo>
                    <a:pt x="590091" y="185357"/>
                  </a:lnTo>
                  <a:lnTo>
                    <a:pt x="477559" y="240252"/>
                  </a:lnTo>
                  <a:cubicBezTo>
                    <a:pt x="181848" y="530352"/>
                    <a:pt x="102036" y="696627"/>
                    <a:pt x="0" y="1091502"/>
                  </a:cubicBezTo>
                  <a:lnTo>
                    <a:pt x="114699" y="1064800"/>
                  </a:lnTo>
                  <a:lnTo>
                    <a:pt x="134554" y="1086041"/>
                  </a:lnTo>
                  <a:lnTo>
                    <a:pt x="168565" y="1091756"/>
                  </a:lnTo>
                  <a:lnTo>
                    <a:pt x="191271" y="1105948"/>
                  </a:lnTo>
                  <a:lnTo>
                    <a:pt x="215306" y="1096423"/>
                  </a:lnTo>
                  <a:lnTo>
                    <a:pt x="235162" y="1116330"/>
                  </a:lnTo>
                  <a:lnTo>
                    <a:pt x="279053" y="1140428"/>
                  </a:lnTo>
                  <a:lnTo>
                    <a:pt x="321519" y="1146143"/>
                  </a:lnTo>
                  <a:lnTo>
                    <a:pt x="334250" y="1188720"/>
                  </a:lnTo>
                  <a:cubicBezTo>
                    <a:pt x="334250" y="1188720"/>
                    <a:pt x="363985" y="1215676"/>
                    <a:pt x="362750" y="1221391"/>
                  </a:cubicBezTo>
                  <a:cubicBezTo>
                    <a:pt x="361515" y="1227106"/>
                    <a:pt x="372251" y="1252633"/>
                    <a:pt x="378331" y="1252633"/>
                  </a:cubicBezTo>
                  <a:cubicBezTo>
                    <a:pt x="392505" y="1257710"/>
                    <a:pt x="406252" y="1263891"/>
                    <a:pt x="419467" y="1271111"/>
                  </a:cubicBezTo>
                  <a:lnTo>
                    <a:pt x="443503" y="1273874"/>
                  </a:lnTo>
                  <a:lnTo>
                    <a:pt x="453003" y="1252633"/>
                  </a:lnTo>
                  <a:lnTo>
                    <a:pt x="474283" y="1252633"/>
                  </a:lnTo>
                  <a:lnTo>
                    <a:pt x="474283" y="1273874"/>
                  </a:lnTo>
                  <a:lnTo>
                    <a:pt x="482834" y="1285304"/>
                  </a:lnTo>
                  <a:lnTo>
                    <a:pt x="485589" y="1317879"/>
                  </a:lnTo>
                  <a:lnTo>
                    <a:pt x="494139" y="1342073"/>
                  </a:lnTo>
                  <a:lnTo>
                    <a:pt x="479983" y="1357694"/>
                  </a:lnTo>
                  <a:lnTo>
                    <a:pt x="457278" y="1386269"/>
                  </a:lnTo>
                  <a:lnTo>
                    <a:pt x="428777" y="1425797"/>
                  </a:lnTo>
                  <a:lnTo>
                    <a:pt x="431627" y="1463897"/>
                  </a:lnTo>
                  <a:lnTo>
                    <a:pt x="424502" y="1489424"/>
                  </a:lnTo>
                  <a:lnTo>
                    <a:pt x="445782" y="1496568"/>
                  </a:lnTo>
                  <a:lnTo>
                    <a:pt x="427352" y="1522095"/>
                  </a:lnTo>
                  <a:cubicBezTo>
                    <a:pt x="431114" y="1532801"/>
                    <a:pt x="434287" y="1543707"/>
                    <a:pt x="436852" y="1554766"/>
                  </a:cubicBezTo>
                  <a:cubicBezTo>
                    <a:pt x="441251" y="1566948"/>
                    <a:pt x="446457" y="1578816"/>
                    <a:pt x="452433" y="1590294"/>
                  </a:cubicBezTo>
                  <a:lnTo>
                    <a:pt x="472288" y="1607344"/>
                  </a:lnTo>
                  <a:lnTo>
                    <a:pt x="480838" y="1635919"/>
                  </a:lnTo>
                  <a:lnTo>
                    <a:pt x="529005" y="1735265"/>
                  </a:lnTo>
                  <a:lnTo>
                    <a:pt x="562921" y="1763840"/>
                  </a:lnTo>
                  <a:lnTo>
                    <a:pt x="612512" y="1789367"/>
                  </a:lnTo>
                  <a:cubicBezTo>
                    <a:pt x="612512" y="1789367"/>
                    <a:pt x="643673" y="1823466"/>
                    <a:pt x="645098" y="1827467"/>
                  </a:cubicBezTo>
                  <a:cubicBezTo>
                    <a:pt x="646523" y="1831467"/>
                    <a:pt x="662103" y="1894142"/>
                    <a:pt x="662103" y="1894142"/>
                  </a:cubicBezTo>
                  <a:cubicBezTo>
                    <a:pt x="661882" y="1905826"/>
                    <a:pt x="661660" y="1917510"/>
                    <a:pt x="661439" y="1929194"/>
                  </a:cubicBezTo>
                  <a:lnTo>
                    <a:pt x="670939" y="1966055"/>
                  </a:lnTo>
                  <a:lnTo>
                    <a:pt x="673789" y="2007299"/>
                  </a:lnTo>
                  <a:lnTo>
                    <a:pt x="678064" y="2064449"/>
                  </a:lnTo>
                  <a:lnTo>
                    <a:pt x="692219" y="2109883"/>
                  </a:lnTo>
                  <a:lnTo>
                    <a:pt x="704950" y="2169509"/>
                  </a:lnTo>
                  <a:lnTo>
                    <a:pt x="689369" y="2189417"/>
                  </a:lnTo>
                  <a:lnTo>
                    <a:pt x="698869" y="2218849"/>
                  </a:lnTo>
                  <a:lnTo>
                    <a:pt x="710270" y="2261807"/>
                  </a:lnTo>
                  <a:lnTo>
                    <a:pt x="730030" y="2283143"/>
                  </a:lnTo>
                  <a:cubicBezTo>
                    <a:pt x="729587" y="2294509"/>
                    <a:pt x="729143" y="2305876"/>
                    <a:pt x="728700" y="2317242"/>
                  </a:cubicBezTo>
                  <a:lnTo>
                    <a:pt x="732880" y="2351246"/>
                  </a:lnTo>
                  <a:lnTo>
                    <a:pt x="820758" y="2444972"/>
                  </a:lnTo>
                  <a:lnTo>
                    <a:pt x="837668" y="2463451"/>
                  </a:lnTo>
                  <a:lnTo>
                    <a:pt x="837668" y="2419445"/>
                  </a:lnTo>
                  <a:lnTo>
                    <a:pt x="866169" y="2402967"/>
                  </a:lnTo>
                  <a:lnTo>
                    <a:pt x="866169" y="2376869"/>
                  </a:lnTo>
                  <a:lnTo>
                    <a:pt x="837668" y="2364105"/>
                  </a:lnTo>
                  <a:lnTo>
                    <a:pt x="837668" y="2344198"/>
                  </a:lnTo>
                  <a:lnTo>
                    <a:pt x="851634" y="2331434"/>
                  </a:lnTo>
                  <a:lnTo>
                    <a:pt x="865694" y="2308670"/>
                  </a:lnTo>
                  <a:lnTo>
                    <a:pt x="865694" y="2290191"/>
                  </a:lnTo>
                  <a:cubicBezTo>
                    <a:pt x="877379" y="2286000"/>
                    <a:pt x="865694" y="2273141"/>
                    <a:pt x="865694" y="2273141"/>
                  </a:cubicBezTo>
                  <a:lnTo>
                    <a:pt x="846219" y="2273141"/>
                  </a:lnTo>
                  <a:lnTo>
                    <a:pt x="844793" y="2254758"/>
                  </a:lnTo>
                  <a:lnTo>
                    <a:pt x="863224" y="2254758"/>
                  </a:lnTo>
                  <a:lnTo>
                    <a:pt x="870824" y="2266093"/>
                  </a:lnTo>
                  <a:lnTo>
                    <a:pt x="885835" y="2254758"/>
                  </a:lnTo>
                  <a:lnTo>
                    <a:pt x="874529" y="2231993"/>
                  </a:lnTo>
                  <a:cubicBezTo>
                    <a:pt x="877379" y="2224945"/>
                    <a:pt x="897235" y="2231993"/>
                    <a:pt x="897235" y="2231993"/>
                  </a:cubicBezTo>
                  <a:lnTo>
                    <a:pt x="931151" y="2212086"/>
                  </a:lnTo>
                  <a:lnTo>
                    <a:pt x="945306" y="2195132"/>
                  </a:lnTo>
                  <a:lnTo>
                    <a:pt x="945306" y="2172367"/>
                  </a:lnTo>
                  <a:lnTo>
                    <a:pt x="929156" y="2157794"/>
                  </a:lnTo>
                  <a:lnTo>
                    <a:pt x="914905" y="2135029"/>
                  </a:lnTo>
                  <a:lnTo>
                    <a:pt x="931911" y="2135029"/>
                  </a:lnTo>
                  <a:cubicBezTo>
                    <a:pt x="931911" y="2135029"/>
                    <a:pt x="957467" y="2147888"/>
                    <a:pt x="965922" y="2135029"/>
                  </a:cubicBezTo>
                  <a:cubicBezTo>
                    <a:pt x="974377" y="2122170"/>
                    <a:pt x="987202" y="2105216"/>
                    <a:pt x="987202" y="2105216"/>
                  </a:cubicBezTo>
                  <a:lnTo>
                    <a:pt x="1002783" y="2068354"/>
                  </a:lnTo>
                  <a:cubicBezTo>
                    <a:pt x="1002783" y="2068354"/>
                    <a:pt x="1032519" y="2014347"/>
                    <a:pt x="1035369" y="2010061"/>
                  </a:cubicBezTo>
                  <a:cubicBezTo>
                    <a:pt x="1038219" y="2005774"/>
                    <a:pt x="1035369" y="1952911"/>
                    <a:pt x="1035369" y="1952911"/>
                  </a:cubicBezTo>
                  <a:lnTo>
                    <a:pt x="1082110" y="1914811"/>
                  </a:lnTo>
                  <a:lnTo>
                    <a:pt x="1113271" y="1914811"/>
                  </a:lnTo>
                  <a:lnTo>
                    <a:pt x="1138732" y="1872139"/>
                  </a:lnTo>
                  <a:lnTo>
                    <a:pt x="1158587" y="1844135"/>
                  </a:lnTo>
                  <a:lnTo>
                    <a:pt x="1158587" y="1796510"/>
                  </a:lnTo>
                  <a:lnTo>
                    <a:pt x="1165617" y="1751076"/>
                  </a:lnTo>
                  <a:lnTo>
                    <a:pt x="1154502" y="1706690"/>
                  </a:lnTo>
                  <a:lnTo>
                    <a:pt x="1194118" y="1654112"/>
                  </a:lnTo>
                  <a:lnTo>
                    <a:pt x="1223854" y="1625537"/>
                  </a:lnTo>
                  <a:lnTo>
                    <a:pt x="1212549" y="1573054"/>
                  </a:lnTo>
                  <a:lnTo>
                    <a:pt x="1206658" y="1540478"/>
                  </a:lnTo>
                  <a:close/>
                  <a:moveTo>
                    <a:pt x="1522257" y="424720"/>
                  </a:moveTo>
                  <a:lnTo>
                    <a:pt x="1531757" y="430340"/>
                  </a:lnTo>
                  <a:lnTo>
                    <a:pt x="1544678" y="419100"/>
                  </a:lnTo>
                  <a:lnTo>
                    <a:pt x="1563013" y="419100"/>
                  </a:lnTo>
                  <a:lnTo>
                    <a:pt x="1579924" y="413385"/>
                  </a:lnTo>
                  <a:lnTo>
                    <a:pt x="1587524" y="402907"/>
                  </a:lnTo>
                  <a:lnTo>
                    <a:pt x="1583914" y="388430"/>
                  </a:lnTo>
                  <a:lnTo>
                    <a:pt x="1591134" y="380714"/>
                  </a:lnTo>
                  <a:cubicBezTo>
                    <a:pt x="1591989" y="368999"/>
                    <a:pt x="1573463" y="360521"/>
                    <a:pt x="1573463" y="360521"/>
                  </a:cubicBezTo>
                  <a:lnTo>
                    <a:pt x="1563013" y="360521"/>
                  </a:lnTo>
                  <a:lnTo>
                    <a:pt x="1550093" y="375476"/>
                  </a:lnTo>
                  <a:lnTo>
                    <a:pt x="1536412" y="375476"/>
                  </a:lnTo>
                  <a:lnTo>
                    <a:pt x="1531567" y="392430"/>
                  </a:lnTo>
                  <a:lnTo>
                    <a:pt x="1533562" y="405194"/>
                  </a:lnTo>
                  <a:lnTo>
                    <a:pt x="1522257" y="412242"/>
                  </a:lnTo>
                  <a:lnTo>
                    <a:pt x="1522257" y="424720"/>
                  </a:lnTo>
                  <a:close/>
                  <a:moveTo>
                    <a:pt x="1607759" y="317373"/>
                  </a:moveTo>
                  <a:lnTo>
                    <a:pt x="1593319" y="323850"/>
                  </a:lnTo>
                  <a:lnTo>
                    <a:pt x="1593319" y="345662"/>
                  </a:lnTo>
                  <a:lnTo>
                    <a:pt x="1594934" y="351282"/>
                  </a:lnTo>
                  <a:cubicBezTo>
                    <a:pt x="1595988" y="355778"/>
                    <a:pt x="1596530" y="360379"/>
                    <a:pt x="1596549" y="364998"/>
                  </a:cubicBezTo>
                  <a:lnTo>
                    <a:pt x="1606999" y="372237"/>
                  </a:lnTo>
                  <a:lnTo>
                    <a:pt x="1617450" y="378714"/>
                  </a:lnTo>
                  <a:lnTo>
                    <a:pt x="1622295" y="388239"/>
                  </a:lnTo>
                  <a:cubicBezTo>
                    <a:pt x="1622295" y="388239"/>
                    <a:pt x="1620680" y="397764"/>
                    <a:pt x="1615075" y="397764"/>
                  </a:cubicBezTo>
                  <a:lnTo>
                    <a:pt x="1602154" y="401860"/>
                  </a:lnTo>
                  <a:lnTo>
                    <a:pt x="1606999" y="410718"/>
                  </a:lnTo>
                  <a:cubicBezTo>
                    <a:pt x="1606999" y="410718"/>
                    <a:pt x="1597499" y="415576"/>
                    <a:pt x="1596549" y="419576"/>
                  </a:cubicBezTo>
                  <a:lnTo>
                    <a:pt x="1605384" y="426053"/>
                  </a:lnTo>
                  <a:lnTo>
                    <a:pt x="1597309" y="434150"/>
                  </a:lnTo>
                  <a:lnTo>
                    <a:pt x="1579639" y="434150"/>
                  </a:lnTo>
                  <a:lnTo>
                    <a:pt x="1579639" y="443675"/>
                  </a:lnTo>
                  <a:lnTo>
                    <a:pt x="1616690" y="443675"/>
                  </a:lnTo>
                  <a:lnTo>
                    <a:pt x="1631985" y="434150"/>
                  </a:lnTo>
                  <a:lnTo>
                    <a:pt x="1654501" y="438150"/>
                  </a:lnTo>
                  <a:cubicBezTo>
                    <a:pt x="1654501" y="438150"/>
                    <a:pt x="1673026" y="434150"/>
                    <a:pt x="1677016" y="434150"/>
                  </a:cubicBezTo>
                  <a:lnTo>
                    <a:pt x="1673786" y="430054"/>
                  </a:lnTo>
                  <a:lnTo>
                    <a:pt x="1679486" y="422815"/>
                  </a:lnTo>
                  <a:lnTo>
                    <a:pt x="1688322" y="412337"/>
                  </a:lnTo>
                  <a:lnTo>
                    <a:pt x="1677016" y="407765"/>
                  </a:lnTo>
                  <a:lnTo>
                    <a:pt x="1664191" y="403765"/>
                  </a:lnTo>
                  <a:lnTo>
                    <a:pt x="1665806" y="390049"/>
                  </a:lnTo>
                  <a:lnTo>
                    <a:pt x="1653646" y="380524"/>
                  </a:lnTo>
                  <a:lnTo>
                    <a:pt x="1635215" y="370427"/>
                  </a:lnTo>
                  <a:lnTo>
                    <a:pt x="1633600" y="351854"/>
                  </a:lnTo>
                  <a:lnTo>
                    <a:pt x="1635215" y="335756"/>
                  </a:lnTo>
                  <a:lnTo>
                    <a:pt x="1616215" y="335756"/>
                  </a:lnTo>
                  <a:lnTo>
                    <a:pt x="1612224" y="327660"/>
                  </a:lnTo>
                  <a:lnTo>
                    <a:pt x="1623435" y="317182"/>
                  </a:lnTo>
                  <a:lnTo>
                    <a:pt x="1607759" y="317373"/>
                  </a:lnTo>
                  <a:close/>
                  <a:moveTo>
                    <a:pt x="1713212" y="386810"/>
                  </a:moveTo>
                  <a:lnTo>
                    <a:pt x="1713212" y="380714"/>
                  </a:lnTo>
                  <a:lnTo>
                    <a:pt x="1726133" y="380714"/>
                  </a:lnTo>
                  <a:lnTo>
                    <a:pt x="1733353" y="375476"/>
                  </a:lnTo>
                  <a:lnTo>
                    <a:pt x="1733353" y="355282"/>
                  </a:lnTo>
                  <a:lnTo>
                    <a:pt x="1742853" y="350425"/>
                  </a:lnTo>
                  <a:lnTo>
                    <a:pt x="1739623" y="334328"/>
                  </a:lnTo>
                  <a:lnTo>
                    <a:pt x="1724518" y="328994"/>
                  </a:lnTo>
                  <a:lnTo>
                    <a:pt x="1702002" y="336232"/>
                  </a:lnTo>
                  <a:lnTo>
                    <a:pt x="1702002" y="348044"/>
                  </a:lnTo>
                  <a:lnTo>
                    <a:pt x="1688322" y="349663"/>
                  </a:lnTo>
                  <a:lnTo>
                    <a:pt x="1685092" y="360521"/>
                  </a:lnTo>
                  <a:lnTo>
                    <a:pt x="1694592" y="364998"/>
                  </a:lnTo>
                  <a:lnTo>
                    <a:pt x="1679296" y="373856"/>
                  </a:lnTo>
                  <a:lnTo>
                    <a:pt x="1675211" y="380714"/>
                  </a:lnTo>
                  <a:lnTo>
                    <a:pt x="1688132" y="392430"/>
                  </a:lnTo>
                  <a:lnTo>
                    <a:pt x="1713212" y="386810"/>
                  </a:lnTo>
                  <a:close/>
                  <a:moveTo>
                    <a:pt x="2524534" y="876110"/>
                  </a:moveTo>
                  <a:lnTo>
                    <a:pt x="2577736" y="904685"/>
                  </a:lnTo>
                  <a:lnTo>
                    <a:pt x="2605192" y="894017"/>
                  </a:lnTo>
                  <a:lnTo>
                    <a:pt x="2623432" y="919925"/>
                  </a:lnTo>
                  <a:lnTo>
                    <a:pt x="2672169" y="930688"/>
                  </a:lnTo>
                  <a:lnTo>
                    <a:pt x="2693449" y="941356"/>
                  </a:lnTo>
                  <a:lnTo>
                    <a:pt x="2752826" y="809593"/>
                  </a:lnTo>
                  <a:cubicBezTo>
                    <a:pt x="2662503" y="608118"/>
                    <a:pt x="2543606" y="384419"/>
                    <a:pt x="2300883" y="208344"/>
                  </a:cubicBezTo>
                  <a:lnTo>
                    <a:pt x="2251877" y="211265"/>
                  </a:lnTo>
                  <a:lnTo>
                    <a:pt x="2241237" y="232696"/>
                  </a:lnTo>
                  <a:lnTo>
                    <a:pt x="2218531" y="224219"/>
                  </a:lnTo>
                  <a:lnTo>
                    <a:pt x="2207796" y="205169"/>
                  </a:lnTo>
                  <a:lnTo>
                    <a:pt x="2186420" y="205169"/>
                  </a:lnTo>
                  <a:lnTo>
                    <a:pt x="2195920" y="214694"/>
                  </a:lnTo>
                  <a:lnTo>
                    <a:pt x="2203616" y="230029"/>
                  </a:lnTo>
                  <a:lnTo>
                    <a:pt x="2170080" y="230029"/>
                  </a:lnTo>
                  <a:lnTo>
                    <a:pt x="2170080" y="248983"/>
                  </a:lnTo>
                  <a:lnTo>
                    <a:pt x="2146139" y="245459"/>
                  </a:lnTo>
                  <a:lnTo>
                    <a:pt x="2131604" y="243269"/>
                  </a:lnTo>
                  <a:lnTo>
                    <a:pt x="2123433" y="247364"/>
                  </a:lnTo>
                  <a:lnTo>
                    <a:pt x="2131034" y="252031"/>
                  </a:lnTo>
                  <a:lnTo>
                    <a:pt x="2141579" y="254413"/>
                  </a:lnTo>
                  <a:lnTo>
                    <a:pt x="2132079" y="257937"/>
                  </a:lnTo>
                  <a:lnTo>
                    <a:pt x="2119348" y="252794"/>
                  </a:lnTo>
                  <a:lnTo>
                    <a:pt x="2103483" y="247459"/>
                  </a:lnTo>
                  <a:lnTo>
                    <a:pt x="2098733" y="236887"/>
                  </a:lnTo>
                  <a:lnTo>
                    <a:pt x="2087048" y="227362"/>
                  </a:lnTo>
                  <a:lnTo>
                    <a:pt x="2073557" y="225552"/>
                  </a:lnTo>
                  <a:lnTo>
                    <a:pt x="2064057" y="214408"/>
                  </a:lnTo>
                  <a:lnTo>
                    <a:pt x="2084768" y="216218"/>
                  </a:lnTo>
                  <a:lnTo>
                    <a:pt x="2103008" y="224409"/>
                  </a:lnTo>
                  <a:lnTo>
                    <a:pt x="2118208" y="226219"/>
                  </a:lnTo>
                  <a:cubicBezTo>
                    <a:pt x="2118208" y="226219"/>
                    <a:pt x="2127709" y="223837"/>
                    <a:pt x="2128754" y="225552"/>
                  </a:cubicBezTo>
                  <a:cubicBezTo>
                    <a:pt x="2136021" y="227877"/>
                    <a:pt x="2143498" y="229473"/>
                    <a:pt x="2151079" y="230315"/>
                  </a:cubicBezTo>
                  <a:lnTo>
                    <a:pt x="2163430" y="220790"/>
                  </a:lnTo>
                  <a:lnTo>
                    <a:pt x="2142529" y="205169"/>
                  </a:lnTo>
                  <a:lnTo>
                    <a:pt x="2105478" y="194215"/>
                  </a:lnTo>
                  <a:lnTo>
                    <a:pt x="2040306" y="185833"/>
                  </a:lnTo>
                  <a:cubicBezTo>
                    <a:pt x="2031376" y="183581"/>
                    <a:pt x="2022560" y="180879"/>
                    <a:pt x="2013895" y="177737"/>
                  </a:cubicBezTo>
                  <a:lnTo>
                    <a:pt x="1992235" y="172403"/>
                  </a:lnTo>
                  <a:lnTo>
                    <a:pt x="1944734" y="172403"/>
                  </a:lnTo>
                  <a:lnTo>
                    <a:pt x="1872531" y="185833"/>
                  </a:lnTo>
                  <a:lnTo>
                    <a:pt x="1832631" y="211265"/>
                  </a:lnTo>
                  <a:lnTo>
                    <a:pt x="1785129" y="254222"/>
                  </a:lnTo>
                  <a:lnTo>
                    <a:pt x="1741713" y="260699"/>
                  </a:lnTo>
                  <a:cubicBezTo>
                    <a:pt x="1734977" y="266327"/>
                    <a:pt x="1728631" y="272405"/>
                    <a:pt x="1722712" y="278892"/>
                  </a:cubicBezTo>
                  <a:lnTo>
                    <a:pt x="1732213" y="299561"/>
                  </a:lnTo>
                  <a:lnTo>
                    <a:pt x="1729838" y="309086"/>
                  </a:lnTo>
                  <a:lnTo>
                    <a:pt x="1736298" y="314325"/>
                  </a:lnTo>
                  <a:lnTo>
                    <a:pt x="1741048" y="323850"/>
                  </a:lnTo>
                  <a:lnTo>
                    <a:pt x="1747508" y="333375"/>
                  </a:lnTo>
                  <a:lnTo>
                    <a:pt x="1771544" y="329851"/>
                  </a:lnTo>
                  <a:lnTo>
                    <a:pt x="1797385" y="315182"/>
                  </a:lnTo>
                  <a:lnTo>
                    <a:pt x="1817335" y="325755"/>
                  </a:lnTo>
                  <a:lnTo>
                    <a:pt x="1832631" y="352235"/>
                  </a:lnTo>
                  <a:lnTo>
                    <a:pt x="1835481" y="368141"/>
                  </a:lnTo>
                  <a:lnTo>
                    <a:pt x="1853721" y="371666"/>
                  </a:lnTo>
                  <a:lnTo>
                    <a:pt x="1866071" y="361093"/>
                  </a:lnTo>
                  <a:lnTo>
                    <a:pt x="1878992" y="358140"/>
                  </a:lnTo>
                  <a:lnTo>
                    <a:pt x="1886022" y="336899"/>
                  </a:lnTo>
                  <a:lnTo>
                    <a:pt x="1887162" y="320421"/>
                  </a:lnTo>
                  <a:lnTo>
                    <a:pt x="1904833" y="315182"/>
                  </a:lnTo>
                  <a:lnTo>
                    <a:pt x="1904833" y="304324"/>
                  </a:lnTo>
                  <a:lnTo>
                    <a:pt x="1898372" y="299656"/>
                  </a:lnTo>
                  <a:lnTo>
                    <a:pt x="1890107" y="294323"/>
                  </a:lnTo>
                  <a:lnTo>
                    <a:pt x="1887162" y="275273"/>
                  </a:lnTo>
                  <a:lnTo>
                    <a:pt x="1914048" y="258223"/>
                  </a:lnTo>
                  <a:cubicBezTo>
                    <a:pt x="1914048" y="258223"/>
                    <a:pt x="1928298" y="245269"/>
                    <a:pt x="1928298" y="242983"/>
                  </a:cubicBezTo>
                  <a:cubicBezTo>
                    <a:pt x="1928298" y="240697"/>
                    <a:pt x="1935328" y="232886"/>
                    <a:pt x="1935328" y="232886"/>
                  </a:cubicBezTo>
                  <a:cubicBezTo>
                    <a:pt x="1935328" y="232886"/>
                    <a:pt x="1946539" y="233553"/>
                    <a:pt x="1950054" y="234125"/>
                  </a:cubicBezTo>
                  <a:cubicBezTo>
                    <a:pt x="1953569" y="234696"/>
                    <a:pt x="1972284" y="241173"/>
                    <a:pt x="1972284" y="241173"/>
                  </a:cubicBezTo>
                  <a:lnTo>
                    <a:pt x="1979409" y="246507"/>
                  </a:lnTo>
                  <a:lnTo>
                    <a:pt x="1957654" y="257080"/>
                  </a:lnTo>
                  <a:lnTo>
                    <a:pt x="1944829" y="270034"/>
                  </a:lnTo>
                  <a:lnTo>
                    <a:pt x="1935328" y="276511"/>
                  </a:lnTo>
                  <a:lnTo>
                    <a:pt x="1944164" y="297085"/>
                  </a:lnTo>
                  <a:lnTo>
                    <a:pt x="1967059" y="308896"/>
                  </a:lnTo>
                  <a:lnTo>
                    <a:pt x="1987580" y="304705"/>
                  </a:lnTo>
                  <a:lnTo>
                    <a:pt x="2020166" y="303086"/>
                  </a:lnTo>
                  <a:cubicBezTo>
                    <a:pt x="2020166" y="303086"/>
                    <a:pt x="2057502" y="310610"/>
                    <a:pt x="2059212" y="311849"/>
                  </a:cubicBezTo>
                  <a:cubicBezTo>
                    <a:pt x="2060922" y="313087"/>
                    <a:pt x="2048476" y="317087"/>
                    <a:pt x="2048476" y="317087"/>
                  </a:cubicBezTo>
                  <a:lnTo>
                    <a:pt x="2033941" y="321183"/>
                  </a:lnTo>
                  <a:lnTo>
                    <a:pt x="2025771" y="326517"/>
                  </a:lnTo>
                  <a:lnTo>
                    <a:pt x="2011900" y="319469"/>
                  </a:lnTo>
                  <a:cubicBezTo>
                    <a:pt x="2006305" y="315543"/>
                    <a:pt x="1999721" y="313296"/>
                    <a:pt x="1992900" y="312992"/>
                  </a:cubicBezTo>
                  <a:cubicBezTo>
                    <a:pt x="1987152" y="314112"/>
                    <a:pt x="1981728" y="316521"/>
                    <a:pt x="1977034" y="320040"/>
                  </a:cubicBezTo>
                  <a:lnTo>
                    <a:pt x="1985870" y="333566"/>
                  </a:lnTo>
                  <a:lnTo>
                    <a:pt x="1998125" y="341852"/>
                  </a:lnTo>
                  <a:cubicBezTo>
                    <a:pt x="1998125" y="341852"/>
                    <a:pt x="1992900" y="357092"/>
                    <a:pt x="1989385" y="356521"/>
                  </a:cubicBezTo>
                  <a:cubicBezTo>
                    <a:pt x="1985870" y="355949"/>
                    <a:pt x="1979885" y="345377"/>
                    <a:pt x="1979885" y="345377"/>
                  </a:cubicBezTo>
                  <a:lnTo>
                    <a:pt x="1966299" y="340043"/>
                  </a:lnTo>
                  <a:lnTo>
                    <a:pt x="1957559" y="345377"/>
                  </a:lnTo>
                  <a:lnTo>
                    <a:pt x="1958699" y="358331"/>
                  </a:lnTo>
                  <a:lnTo>
                    <a:pt x="1954899" y="376619"/>
                  </a:lnTo>
                  <a:lnTo>
                    <a:pt x="1940268" y="386144"/>
                  </a:lnTo>
                  <a:lnTo>
                    <a:pt x="1929628" y="394430"/>
                  </a:lnTo>
                  <a:lnTo>
                    <a:pt x="1915568" y="386144"/>
                  </a:lnTo>
                  <a:lnTo>
                    <a:pt x="1897422" y="391478"/>
                  </a:lnTo>
                  <a:lnTo>
                    <a:pt x="1865691" y="389668"/>
                  </a:lnTo>
                  <a:lnTo>
                    <a:pt x="1858661" y="396145"/>
                  </a:lnTo>
                  <a:lnTo>
                    <a:pt x="1847451" y="391478"/>
                  </a:lnTo>
                  <a:cubicBezTo>
                    <a:pt x="1847451" y="391478"/>
                    <a:pt x="1819900" y="392621"/>
                    <a:pt x="1818095" y="393192"/>
                  </a:cubicBezTo>
                  <a:cubicBezTo>
                    <a:pt x="1811797" y="391068"/>
                    <a:pt x="1805716" y="388324"/>
                    <a:pt x="1799950" y="385001"/>
                  </a:cubicBezTo>
                  <a:lnTo>
                    <a:pt x="1792920" y="369094"/>
                  </a:lnTo>
                  <a:lnTo>
                    <a:pt x="1801660" y="358521"/>
                  </a:lnTo>
                  <a:lnTo>
                    <a:pt x="1797575" y="353759"/>
                  </a:lnTo>
                  <a:lnTo>
                    <a:pt x="1794060" y="344996"/>
                  </a:lnTo>
                  <a:lnTo>
                    <a:pt x="1799950" y="337852"/>
                  </a:lnTo>
                  <a:lnTo>
                    <a:pt x="1791114" y="335566"/>
                  </a:lnTo>
                  <a:lnTo>
                    <a:pt x="1776484" y="350234"/>
                  </a:lnTo>
                  <a:cubicBezTo>
                    <a:pt x="1776262" y="354965"/>
                    <a:pt x="1776041" y="359696"/>
                    <a:pt x="1775819" y="364427"/>
                  </a:cubicBezTo>
                  <a:cubicBezTo>
                    <a:pt x="1775819" y="364427"/>
                    <a:pt x="1783514" y="377952"/>
                    <a:pt x="1784084" y="379667"/>
                  </a:cubicBezTo>
                  <a:cubicBezTo>
                    <a:pt x="1784521" y="383779"/>
                    <a:pt x="1784711" y="387914"/>
                    <a:pt x="1784654" y="392049"/>
                  </a:cubicBezTo>
                  <a:lnTo>
                    <a:pt x="1770024" y="397955"/>
                  </a:lnTo>
                  <a:lnTo>
                    <a:pt x="1754158" y="402622"/>
                  </a:lnTo>
                  <a:lnTo>
                    <a:pt x="1757103" y="408527"/>
                  </a:lnTo>
                  <a:lnTo>
                    <a:pt x="1773539" y="411480"/>
                  </a:lnTo>
                  <a:lnTo>
                    <a:pt x="1768219" y="421005"/>
                  </a:lnTo>
                  <a:lnTo>
                    <a:pt x="1758719" y="421577"/>
                  </a:lnTo>
                  <a:lnTo>
                    <a:pt x="1754063" y="433388"/>
                  </a:lnTo>
                  <a:lnTo>
                    <a:pt x="1751118" y="439865"/>
                  </a:lnTo>
                  <a:lnTo>
                    <a:pt x="1738198" y="436340"/>
                  </a:lnTo>
                  <a:lnTo>
                    <a:pt x="1738768" y="428054"/>
                  </a:lnTo>
                  <a:lnTo>
                    <a:pt x="1739338" y="417481"/>
                  </a:lnTo>
                  <a:lnTo>
                    <a:pt x="1734113" y="412147"/>
                  </a:lnTo>
                  <a:lnTo>
                    <a:pt x="1726418" y="420434"/>
                  </a:lnTo>
                  <a:lnTo>
                    <a:pt x="1718247" y="431006"/>
                  </a:lnTo>
                  <a:lnTo>
                    <a:pt x="1699247" y="434531"/>
                  </a:lnTo>
                  <a:lnTo>
                    <a:pt x="1690412" y="441579"/>
                  </a:lnTo>
                  <a:lnTo>
                    <a:pt x="1684522" y="454533"/>
                  </a:lnTo>
                  <a:lnTo>
                    <a:pt x="1670461" y="461010"/>
                  </a:lnTo>
                  <a:lnTo>
                    <a:pt x="1659346" y="468059"/>
                  </a:lnTo>
                  <a:lnTo>
                    <a:pt x="1642245" y="459296"/>
                  </a:lnTo>
                  <a:lnTo>
                    <a:pt x="1639965" y="463391"/>
                  </a:lnTo>
                  <a:lnTo>
                    <a:pt x="1643480" y="472154"/>
                  </a:lnTo>
                  <a:lnTo>
                    <a:pt x="1639395" y="476917"/>
                  </a:lnTo>
                  <a:lnTo>
                    <a:pt x="1617070" y="475107"/>
                  </a:lnTo>
                  <a:lnTo>
                    <a:pt x="1604719" y="473393"/>
                  </a:lnTo>
                  <a:lnTo>
                    <a:pt x="1602914" y="489871"/>
                  </a:lnTo>
                  <a:lnTo>
                    <a:pt x="1624670" y="493395"/>
                  </a:lnTo>
                  <a:lnTo>
                    <a:pt x="1635215" y="502920"/>
                  </a:lnTo>
                  <a:cubicBezTo>
                    <a:pt x="1635215" y="502920"/>
                    <a:pt x="1643480" y="512921"/>
                    <a:pt x="1645190" y="512921"/>
                  </a:cubicBezTo>
                  <a:cubicBezTo>
                    <a:pt x="1646900" y="512921"/>
                    <a:pt x="1658776" y="515874"/>
                    <a:pt x="1658776" y="515874"/>
                  </a:cubicBezTo>
                  <a:lnTo>
                    <a:pt x="1654026" y="541782"/>
                  </a:lnTo>
                  <a:lnTo>
                    <a:pt x="1643480" y="565880"/>
                  </a:lnTo>
                  <a:lnTo>
                    <a:pt x="1599399" y="565309"/>
                  </a:lnTo>
                  <a:lnTo>
                    <a:pt x="1551328" y="564166"/>
                  </a:lnTo>
                  <a:lnTo>
                    <a:pt x="1536032" y="569976"/>
                  </a:lnTo>
                  <a:lnTo>
                    <a:pt x="1531282" y="583502"/>
                  </a:lnTo>
                  <a:lnTo>
                    <a:pt x="1535462" y="597694"/>
                  </a:lnTo>
                  <a:lnTo>
                    <a:pt x="1526912" y="624269"/>
                  </a:lnTo>
                  <a:lnTo>
                    <a:pt x="1523397" y="638461"/>
                  </a:lnTo>
                  <a:cubicBezTo>
                    <a:pt x="1523416" y="643299"/>
                    <a:pt x="1523958" y="648122"/>
                    <a:pt x="1525012" y="652844"/>
                  </a:cubicBezTo>
                  <a:cubicBezTo>
                    <a:pt x="1526247" y="654558"/>
                    <a:pt x="1533277" y="666941"/>
                    <a:pt x="1533277" y="666941"/>
                  </a:cubicBezTo>
                  <a:lnTo>
                    <a:pt x="1527957" y="686943"/>
                  </a:lnTo>
                  <a:lnTo>
                    <a:pt x="1543823" y="691706"/>
                  </a:lnTo>
                  <a:lnTo>
                    <a:pt x="1570233" y="693420"/>
                  </a:lnTo>
                  <a:lnTo>
                    <a:pt x="1584294" y="701135"/>
                  </a:lnTo>
                  <a:lnTo>
                    <a:pt x="1594934" y="702850"/>
                  </a:lnTo>
                  <a:lnTo>
                    <a:pt x="1612510" y="695230"/>
                  </a:lnTo>
                  <a:lnTo>
                    <a:pt x="1638920" y="691706"/>
                  </a:lnTo>
                  <a:lnTo>
                    <a:pt x="1663621" y="671036"/>
                  </a:lnTo>
                  <a:lnTo>
                    <a:pt x="1659536" y="645795"/>
                  </a:lnTo>
                  <a:lnTo>
                    <a:pt x="1674736" y="626745"/>
                  </a:lnTo>
                  <a:lnTo>
                    <a:pt x="1707037" y="606171"/>
                  </a:lnTo>
                  <a:lnTo>
                    <a:pt x="1721098" y="601409"/>
                  </a:lnTo>
                  <a:lnTo>
                    <a:pt x="1719387" y="580263"/>
                  </a:lnTo>
                  <a:lnTo>
                    <a:pt x="1738388" y="569024"/>
                  </a:lnTo>
                  <a:lnTo>
                    <a:pt x="1757388" y="575501"/>
                  </a:lnTo>
                  <a:lnTo>
                    <a:pt x="1770309" y="568452"/>
                  </a:lnTo>
                  <a:lnTo>
                    <a:pt x="1810020" y="556260"/>
                  </a:lnTo>
                  <a:lnTo>
                    <a:pt x="1849351" y="592836"/>
                  </a:lnTo>
                  <a:lnTo>
                    <a:pt x="1903313" y="629888"/>
                  </a:lnTo>
                  <a:cubicBezTo>
                    <a:pt x="1903313" y="629888"/>
                    <a:pt x="1914523" y="652272"/>
                    <a:pt x="1915093" y="653987"/>
                  </a:cubicBezTo>
                  <a:cubicBezTo>
                    <a:pt x="1912946" y="659405"/>
                    <a:pt x="1910172" y="664553"/>
                    <a:pt x="1906828" y="669322"/>
                  </a:cubicBezTo>
                  <a:lnTo>
                    <a:pt x="1876522" y="669322"/>
                  </a:lnTo>
                  <a:lnTo>
                    <a:pt x="1865121" y="671894"/>
                  </a:lnTo>
                  <a:cubicBezTo>
                    <a:pt x="1865121" y="671894"/>
                    <a:pt x="1868637" y="680657"/>
                    <a:pt x="1870917" y="680657"/>
                  </a:cubicBezTo>
                  <a:cubicBezTo>
                    <a:pt x="1873197" y="680657"/>
                    <a:pt x="1897422" y="691896"/>
                    <a:pt x="1897422" y="691896"/>
                  </a:cubicBezTo>
                  <a:lnTo>
                    <a:pt x="1905022" y="697802"/>
                  </a:lnTo>
                  <a:lnTo>
                    <a:pt x="1909108" y="696563"/>
                  </a:lnTo>
                  <a:lnTo>
                    <a:pt x="1908538" y="685419"/>
                  </a:lnTo>
                  <a:lnTo>
                    <a:pt x="1910913" y="674846"/>
                  </a:lnTo>
                  <a:lnTo>
                    <a:pt x="1919083" y="675989"/>
                  </a:lnTo>
                  <a:cubicBezTo>
                    <a:pt x="1922417" y="672357"/>
                    <a:pt x="1925372" y="668401"/>
                    <a:pt x="1927918" y="664178"/>
                  </a:cubicBezTo>
                  <a:cubicBezTo>
                    <a:pt x="1930379" y="658963"/>
                    <a:pt x="1933105" y="653877"/>
                    <a:pt x="1936088" y="648938"/>
                  </a:cubicBezTo>
                  <a:lnTo>
                    <a:pt x="1929628" y="636556"/>
                  </a:lnTo>
                  <a:lnTo>
                    <a:pt x="1933238" y="628269"/>
                  </a:lnTo>
                  <a:lnTo>
                    <a:pt x="1942739" y="629507"/>
                  </a:lnTo>
                  <a:lnTo>
                    <a:pt x="1943879" y="641794"/>
                  </a:lnTo>
                  <a:lnTo>
                    <a:pt x="1947394" y="641794"/>
                  </a:lnTo>
                  <a:lnTo>
                    <a:pt x="1946254" y="626555"/>
                  </a:lnTo>
                  <a:lnTo>
                    <a:pt x="1936753" y="620649"/>
                  </a:lnTo>
                  <a:lnTo>
                    <a:pt x="1924023" y="612172"/>
                  </a:lnTo>
                  <a:lnTo>
                    <a:pt x="1915188" y="599313"/>
                  </a:lnTo>
                  <a:lnTo>
                    <a:pt x="1899892" y="595122"/>
                  </a:lnTo>
                  <a:lnTo>
                    <a:pt x="1882317" y="582740"/>
                  </a:lnTo>
                  <a:lnTo>
                    <a:pt x="1878232" y="568643"/>
                  </a:lnTo>
                  <a:lnTo>
                    <a:pt x="1861796" y="560451"/>
                  </a:lnTo>
                  <a:lnTo>
                    <a:pt x="1857521" y="547497"/>
                  </a:lnTo>
                  <a:lnTo>
                    <a:pt x="1862271" y="533971"/>
                  </a:lnTo>
                  <a:lnTo>
                    <a:pt x="1872816" y="532162"/>
                  </a:lnTo>
                  <a:cubicBezTo>
                    <a:pt x="1873006" y="536480"/>
                    <a:pt x="1873197" y="540798"/>
                    <a:pt x="1873387" y="545116"/>
                  </a:cubicBezTo>
                  <a:lnTo>
                    <a:pt x="1883932" y="548640"/>
                  </a:lnTo>
                  <a:lnTo>
                    <a:pt x="1891057" y="544544"/>
                  </a:lnTo>
                  <a:lnTo>
                    <a:pt x="1901603" y="563594"/>
                  </a:lnTo>
                  <a:lnTo>
                    <a:pt x="1923263" y="575882"/>
                  </a:lnTo>
                  <a:lnTo>
                    <a:pt x="1940363" y="585407"/>
                  </a:lnTo>
                  <a:lnTo>
                    <a:pt x="1950909" y="586645"/>
                  </a:lnTo>
                  <a:lnTo>
                    <a:pt x="1968484" y="605695"/>
                  </a:lnTo>
                  <a:lnTo>
                    <a:pt x="1972664" y="630365"/>
                  </a:lnTo>
                  <a:lnTo>
                    <a:pt x="2005535" y="664559"/>
                  </a:lnTo>
                  <a:lnTo>
                    <a:pt x="2010190" y="688658"/>
                  </a:lnTo>
                  <a:lnTo>
                    <a:pt x="2033656" y="705136"/>
                  </a:lnTo>
                  <a:lnTo>
                    <a:pt x="2040116" y="699802"/>
                  </a:lnTo>
                  <a:lnTo>
                    <a:pt x="2036601" y="684562"/>
                  </a:lnTo>
                  <a:lnTo>
                    <a:pt x="2049521" y="677513"/>
                  </a:lnTo>
                  <a:lnTo>
                    <a:pt x="2045436" y="666845"/>
                  </a:lnTo>
                  <a:lnTo>
                    <a:pt x="2032421" y="662369"/>
                  </a:lnTo>
                  <a:lnTo>
                    <a:pt x="2027101" y="651796"/>
                  </a:lnTo>
                  <a:lnTo>
                    <a:pt x="2029476" y="634651"/>
                  </a:lnTo>
                  <a:lnTo>
                    <a:pt x="2021876" y="625888"/>
                  </a:lnTo>
                  <a:lnTo>
                    <a:pt x="2028906" y="627031"/>
                  </a:lnTo>
                  <a:lnTo>
                    <a:pt x="2034131" y="633508"/>
                  </a:lnTo>
                  <a:lnTo>
                    <a:pt x="2042396" y="622364"/>
                  </a:lnTo>
                  <a:lnTo>
                    <a:pt x="2056457" y="622935"/>
                  </a:lnTo>
                  <a:lnTo>
                    <a:pt x="2070612" y="628841"/>
                  </a:lnTo>
                  <a:lnTo>
                    <a:pt x="2081157" y="643319"/>
                  </a:lnTo>
                  <a:lnTo>
                    <a:pt x="2091703" y="659797"/>
                  </a:lnTo>
                  <a:cubicBezTo>
                    <a:pt x="2091703" y="659797"/>
                    <a:pt x="2084673" y="663893"/>
                    <a:pt x="2084102" y="665702"/>
                  </a:cubicBezTo>
                  <a:cubicBezTo>
                    <a:pt x="2085499" y="670258"/>
                    <a:pt x="2087475" y="674613"/>
                    <a:pt x="2089993" y="678656"/>
                  </a:cubicBezTo>
                  <a:lnTo>
                    <a:pt x="2103483" y="690944"/>
                  </a:lnTo>
                  <a:lnTo>
                    <a:pt x="2114028" y="705803"/>
                  </a:lnTo>
                  <a:lnTo>
                    <a:pt x="2135119" y="705231"/>
                  </a:lnTo>
                  <a:lnTo>
                    <a:pt x="2137494" y="714756"/>
                  </a:lnTo>
                  <a:lnTo>
                    <a:pt x="2152789" y="716471"/>
                  </a:lnTo>
                  <a:lnTo>
                    <a:pt x="2167420" y="712946"/>
                  </a:lnTo>
                  <a:lnTo>
                    <a:pt x="2171600" y="703421"/>
                  </a:lnTo>
                  <a:lnTo>
                    <a:pt x="2178060" y="712280"/>
                  </a:lnTo>
                  <a:lnTo>
                    <a:pt x="2195065" y="718185"/>
                  </a:lnTo>
                  <a:lnTo>
                    <a:pt x="2209696" y="717042"/>
                  </a:lnTo>
                  <a:lnTo>
                    <a:pt x="2222046" y="703421"/>
                  </a:lnTo>
                  <a:lnTo>
                    <a:pt x="2233162" y="708184"/>
                  </a:lnTo>
                  <a:lnTo>
                    <a:pt x="2241427" y="713423"/>
                  </a:lnTo>
                  <a:lnTo>
                    <a:pt x="2238482" y="725234"/>
                  </a:lnTo>
                  <a:lnTo>
                    <a:pt x="2245797" y="749427"/>
                  </a:lnTo>
                  <a:lnTo>
                    <a:pt x="2235157" y="773906"/>
                  </a:lnTo>
                  <a:lnTo>
                    <a:pt x="2235157" y="805910"/>
                  </a:lnTo>
                  <a:lnTo>
                    <a:pt x="2171030" y="805910"/>
                  </a:lnTo>
                  <a:lnTo>
                    <a:pt x="2146709" y="815435"/>
                  </a:lnTo>
                  <a:lnTo>
                    <a:pt x="2107283" y="795719"/>
                  </a:lnTo>
                  <a:lnTo>
                    <a:pt x="2081442" y="798767"/>
                  </a:lnTo>
                  <a:lnTo>
                    <a:pt x="2037266" y="782765"/>
                  </a:lnTo>
                  <a:lnTo>
                    <a:pt x="2002305" y="782765"/>
                  </a:lnTo>
                  <a:lnTo>
                    <a:pt x="1991665" y="792290"/>
                  </a:lnTo>
                  <a:lnTo>
                    <a:pt x="1997745" y="809054"/>
                  </a:lnTo>
                  <a:lnTo>
                    <a:pt x="1984065" y="822769"/>
                  </a:lnTo>
                  <a:lnTo>
                    <a:pt x="1949009" y="801434"/>
                  </a:lnTo>
                  <a:lnTo>
                    <a:pt x="1921648" y="804482"/>
                  </a:lnTo>
                  <a:lnTo>
                    <a:pt x="1911008" y="786194"/>
                  </a:lnTo>
                  <a:lnTo>
                    <a:pt x="1869871" y="774002"/>
                  </a:lnTo>
                  <a:lnTo>
                    <a:pt x="1841371" y="760190"/>
                  </a:lnTo>
                  <a:lnTo>
                    <a:pt x="1819520" y="749427"/>
                  </a:lnTo>
                  <a:lnTo>
                    <a:pt x="1845361" y="718947"/>
                  </a:lnTo>
                  <a:lnTo>
                    <a:pt x="1837761" y="693039"/>
                  </a:lnTo>
                  <a:lnTo>
                    <a:pt x="1819520" y="682276"/>
                  </a:lnTo>
                  <a:lnTo>
                    <a:pt x="1711407" y="694563"/>
                  </a:lnTo>
                  <a:lnTo>
                    <a:pt x="1668846" y="711327"/>
                  </a:lnTo>
                  <a:lnTo>
                    <a:pt x="1641390" y="712851"/>
                  </a:lnTo>
                  <a:lnTo>
                    <a:pt x="1612890" y="723519"/>
                  </a:lnTo>
                  <a:lnTo>
                    <a:pt x="1577929" y="715899"/>
                  </a:lnTo>
                  <a:lnTo>
                    <a:pt x="1555033" y="743331"/>
                  </a:lnTo>
                  <a:lnTo>
                    <a:pt x="1527672" y="761619"/>
                  </a:lnTo>
                  <a:lnTo>
                    <a:pt x="1502971" y="813530"/>
                  </a:lnTo>
                  <a:lnTo>
                    <a:pt x="1509432" y="836390"/>
                  </a:lnTo>
                  <a:lnTo>
                    <a:pt x="1477511" y="866966"/>
                  </a:lnTo>
                  <a:lnTo>
                    <a:pt x="1445590" y="879158"/>
                  </a:lnTo>
                  <a:lnTo>
                    <a:pt x="1430389" y="907733"/>
                  </a:lnTo>
                  <a:cubicBezTo>
                    <a:pt x="1430389" y="907733"/>
                    <a:pt x="1396854" y="982504"/>
                    <a:pt x="1393814" y="988600"/>
                  </a:cubicBezTo>
                  <a:cubicBezTo>
                    <a:pt x="1390773" y="994696"/>
                    <a:pt x="1393814" y="1032891"/>
                    <a:pt x="1393814" y="1032891"/>
                  </a:cubicBezTo>
                  <a:lnTo>
                    <a:pt x="1407494" y="1077087"/>
                  </a:lnTo>
                  <a:lnTo>
                    <a:pt x="1375573" y="1151858"/>
                  </a:lnTo>
                  <a:lnTo>
                    <a:pt x="1387733" y="1188530"/>
                  </a:lnTo>
                  <a:lnTo>
                    <a:pt x="1404454" y="1222058"/>
                  </a:lnTo>
                  <a:lnTo>
                    <a:pt x="1448630" y="1284637"/>
                  </a:lnTo>
                  <a:cubicBezTo>
                    <a:pt x="1448187" y="1295114"/>
                    <a:pt x="1447743" y="1305592"/>
                    <a:pt x="1447300" y="1316069"/>
                  </a:cubicBezTo>
                  <a:lnTo>
                    <a:pt x="1538312" y="1385507"/>
                  </a:lnTo>
                  <a:lnTo>
                    <a:pt x="1599304" y="1360932"/>
                  </a:lnTo>
                  <a:lnTo>
                    <a:pt x="1658016" y="1379601"/>
                  </a:lnTo>
                  <a:lnTo>
                    <a:pt x="1730978" y="1339977"/>
                  </a:lnTo>
                  <a:cubicBezTo>
                    <a:pt x="1730978" y="1339977"/>
                    <a:pt x="1755393" y="1339977"/>
                    <a:pt x="1762994" y="1353693"/>
                  </a:cubicBezTo>
                  <a:cubicBezTo>
                    <a:pt x="1770594" y="1367409"/>
                    <a:pt x="1775154" y="1379601"/>
                    <a:pt x="1802515" y="1379601"/>
                  </a:cubicBezTo>
                  <a:cubicBezTo>
                    <a:pt x="1829875" y="1379601"/>
                    <a:pt x="1843651" y="1410176"/>
                    <a:pt x="1843651" y="1410176"/>
                  </a:cubicBezTo>
                  <a:lnTo>
                    <a:pt x="1831491" y="1445228"/>
                  </a:lnTo>
                  <a:lnTo>
                    <a:pt x="1837571" y="1463516"/>
                  </a:lnTo>
                  <a:lnTo>
                    <a:pt x="1825410" y="1492091"/>
                  </a:lnTo>
                  <a:lnTo>
                    <a:pt x="1853911" y="1551527"/>
                  </a:lnTo>
                  <a:lnTo>
                    <a:pt x="1875192" y="1597343"/>
                  </a:lnTo>
                  <a:lnTo>
                    <a:pt x="1895047" y="1641634"/>
                  </a:lnTo>
                  <a:lnTo>
                    <a:pt x="1899607" y="1698022"/>
                  </a:lnTo>
                  <a:lnTo>
                    <a:pt x="1895047" y="1730121"/>
                  </a:lnTo>
                  <a:lnTo>
                    <a:pt x="1859991" y="1791176"/>
                  </a:lnTo>
                  <a:lnTo>
                    <a:pt x="1870632" y="1885760"/>
                  </a:lnTo>
                  <a:lnTo>
                    <a:pt x="1882792" y="1907095"/>
                  </a:lnTo>
                  <a:lnTo>
                    <a:pt x="1878232" y="1922336"/>
                  </a:lnTo>
                  <a:lnTo>
                    <a:pt x="1899607" y="1945291"/>
                  </a:lnTo>
                  <a:lnTo>
                    <a:pt x="1913288" y="1998631"/>
                  </a:lnTo>
                  <a:lnTo>
                    <a:pt x="1901127" y="2049018"/>
                  </a:lnTo>
                  <a:lnTo>
                    <a:pt x="1919368" y="2087118"/>
                  </a:lnTo>
                  <a:cubicBezTo>
                    <a:pt x="1919368" y="2087118"/>
                    <a:pt x="1936088" y="2128361"/>
                    <a:pt x="1937608" y="2132933"/>
                  </a:cubicBezTo>
                  <a:cubicBezTo>
                    <a:pt x="1939128" y="2137505"/>
                    <a:pt x="1949769" y="2152745"/>
                    <a:pt x="1948249" y="2160365"/>
                  </a:cubicBezTo>
                  <a:cubicBezTo>
                    <a:pt x="1946729" y="2167985"/>
                    <a:pt x="1942169" y="2187893"/>
                    <a:pt x="1942169" y="2187893"/>
                  </a:cubicBezTo>
                  <a:lnTo>
                    <a:pt x="1948249" y="2218373"/>
                  </a:lnTo>
                  <a:lnTo>
                    <a:pt x="2025866" y="2218373"/>
                  </a:lnTo>
                  <a:lnTo>
                    <a:pt x="2062442" y="2206181"/>
                  </a:lnTo>
                  <a:lnTo>
                    <a:pt x="2152219" y="2114645"/>
                  </a:lnTo>
                  <a:cubicBezTo>
                    <a:pt x="2160428" y="2104920"/>
                    <a:pt x="2168037" y="2094709"/>
                    <a:pt x="2175020" y="2084070"/>
                  </a:cubicBezTo>
                  <a:cubicBezTo>
                    <a:pt x="2176540" y="2079498"/>
                    <a:pt x="2188700" y="2023110"/>
                    <a:pt x="2188700" y="2023110"/>
                  </a:cubicBezTo>
                  <a:lnTo>
                    <a:pt x="2252637" y="1997107"/>
                  </a:lnTo>
                  <a:lnTo>
                    <a:pt x="2252637" y="1947291"/>
                  </a:lnTo>
                  <a:lnTo>
                    <a:pt x="2238957" y="1907572"/>
                  </a:lnTo>
                  <a:lnTo>
                    <a:pt x="2272398" y="1875568"/>
                  </a:lnTo>
                  <a:lnTo>
                    <a:pt x="2362270" y="1823657"/>
                  </a:lnTo>
                  <a:lnTo>
                    <a:pt x="2369870" y="1783937"/>
                  </a:lnTo>
                  <a:lnTo>
                    <a:pt x="2369870" y="1715357"/>
                  </a:lnTo>
                  <a:lnTo>
                    <a:pt x="2353055" y="1663446"/>
                  </a:lnTo>
                  <a:lnTo>
                    <a:pt x="2357615" y="1631442"/>
                  </a:lnTo>
                  <a:lnTo>
                    <a:pt x="2342035" y="1617631"/>
                  </a:lnTo>
                  <a:lnTo>
                    <a:pt x="2371010" y="1574959"/>
                  </a:lnTo>
                  <a:lnTo>
                    <a:pt x="2381651" y="1518476"/>
                  </a:lnTo>
                  <a:lnTo>
                    <a:pt x="2424212" y="1492568"/>
                  </a:lnTo>
                  <a:lnTo>
                    <a:pt x="2433712" y="1466564"/>
                  </a:lnTo>
                  <a:lnTo>
                    <a:pt x="2511329" y="1385888"/>
                  </a:lnTo>
                  <a:lnTo>
                    <a:pt x="2535745" y="1309116"/>
                  </a:lnTo>
                  <a:lnTo>
                    <a:pt x="2558546" y="1266730"/>
                  </a:lnTo>
                  <a:lnTo>
                    <a:pt x="2558546" y="1220915"/>
                  </a:lnTo>
                  <a:lnTo>
                    <a:pt x="2537265" y="1213295"/>
                  </a:lnTo>
                  <a:lnTo>
                    <a:pt x="2512849" y="1233107"/>
                  </a:lnTo>
                  <a:lnTo>
                    <a:pt x="2479408" y="1236155"/>
                  </a:lnTo>
                  <a:lnTo>
                    <a:pt x="2444447" y="1245680"/>
                  </a:lnTo>
                  <a:lnTo>
                    <a:pt x="2415472" y="1227296"/>
                  </a:lnTo>
                  <a:lnTo>
                    <a:pt x="2418511" y="1204436"/>
                  </a:lnTo>
                  <a:lnTo>
                    <a:pt x="2382031" y="1163288"/>
                  </a:lnTo>
                  <a:lnTo>
                    <a:pt x="2345454" y="1141857"/>
                  </a:lnTo>
                  <a:lnTo>
                    <a:pt x="2328734" y="1086993"/>
                  </a:lnTo>
                  <a:lnTo>
                    <a:pt x="2293013" y="1052894"/>
                  </a:lnTo>
                  <a:lnTo>
                    <a:pt x="2289973" y="1010221"/>
                  </a:lnTo>
                  <a:lnTo>
                    <a:pt x="2264037" y="972121"/>
                  </a:lnTo>
                  <a:lnTo>
                    <a:pt x="2232116" y="900494"/>
                  </a:lnTo>
                  <a:lnTo>
                    <a:pt x="2198581" y="866966"/>
                  </a:lnTo>
                  <a:lnTo>
                    <a:pt x="2195540" y="839438"/>
                  </a:lnTo>
                  <a:lnTo>
                    <a:pt x="2209316" y="845630"/>
                  </a:lnTo>
                  <a:lnTo>
                    <a:pt x="2224516" y="857821"/>
                  </a:lnTo>
                  <a:lnTo>
                    <a:pt x="2230596" y="880682"/>
                  </a:lnTo>
                  <a:cubicBezTo>
                    <a:pt x="2242757" y="880682"/>
                    <a:pt x="2247317" y="857821"/>
                    <a:pt x="2247317" y="857821"/>
                  </a:cubicBezTo>
                  <a:lnTo>
                    <a:pt x="2257957" y="880682"/>
                  </a:lnTo>
                  <a:lnTo>
                    <a:pt x="2268597" y="909257"/>
                  </a:lnTo>
                  <a:lnTo>
                    <a:pt x="2302133" y="959644"/>
                  </a:lnTo>
                  <a:lnTo>
                    <a:pt x="2320374" y="962692"/>
                  </a:lnTo>
                  <a:lnTo>
                    <a:pt x="2341654" y="1006983"/>
                  </a:lnTo>
                  <a:lnTo>
                    <a:pt x="2340134" y="1026795"/>
                  </a:lnTo>
                  <a:lnTo>
                    <a:pt x="2401031" y="1089374"/>
                  </a:lnTo>
                  <a:lnTo>
                    <a:pt x="2411671" y="1147286"/>
                  </a:lnTo>
                  <a:lnTo>
                    <a:pt x="2422312" y="1173290"/>
                  </a:lnTo>
                  <a:lnTo>
                    <a:pt x="2442167" y="1193102"/>
                  </a:lnTo>
                  <a:lnTo>
                    <a:pt x="2533465" y="1168718"/>
                  </a:lnTo>
                  <a:lnTo>
                    <a:pt x="2550185" y="1153382"/>
                  </a:lnTo>
                  <a:lnTo>
                    <a:pt x="2589706" y="1141190"/>
                  </a:lnTo>
                  <a:lnTo>
                    <a:pt x="2589706" y="1122902"/>
                  </a:lnTo>
                  <a:lnTo>
                    <a:pt x="2635403" y="1092422"/>
                  </a:lnTo>
                  <a:lnTo>
                    <a:pt x="2654403" y="1056989"/>
                  </a:lnTo>
                  <a:lnTo>
                    <a:pt x="2665423" y="1038987"/>
                  </a:lnTo>
                  <a:lnTo>
                    <a:pt x="2680719" y="1017651"/>
                  </a:lnTo>
                  <a:lnTo>
                    <a:pt x="2655543" y="982885"/>
                  </a:lnTo>
                  <a:lnTo>
                    <a:pt x="2620392" y="953071"/>
                  </a:lnTo>
                  <a:lnTo>
                    <a:pt x="2609182" y="924496"/>
                  </a:lnTo>
                  <a:lnTo>
                    <a:pt x="2596262" y="927544"/>
                  </a:lnTo>
                  <a:lnTo>
                    <a:pt x="2586761" y="954977"/>
                  </a:lnTo>
                  <a:lnTo>
                    <a:pt x="2551800" y="964502"/>
                  </a:lnTo>
                  <a:lnTo>
                    <a:pt x="2533560" y="952310"/>
                  </a:lnTo>
                  <a:lnTo>
                    <a:pt x="2527479" y="926402"/>
                  </a:lnTo>
                  <a:lnTo>
                    <a:pt x="2515319" y="929450"/>
                  </a:lnTo>
                  <a:lnTo>
                    <a:pt x="2496984" y="895826"/>
                  </a:lnTo>
                  <a:lnTo>
                    <a:pt x="2480263" y="886301"/>
                  </a:lnTo>
                  <a:lnTo>
                    <a:pt x="2458983" y="851249"/>
                  </a:lnTo>
                  <a:lnTo>
                    <a:pt x="2474183" y="834390"/>
                  </a:lnTo>
                  <a:lnTo>
                    <a:pt x="2524534" y="876110"/>
                  </a:lnTo>
                  <a:close/>
                  <a:moveTo>
                    <a:pt x="1812015" y="651510"/>
                  </a:moveTo>
                  <a:lnTo>
                    <a:pt x="1815245" y="636937"/>
                  </a:lnTo>
                  <a:lnTo>
                    <a:pt x="1815245" y="615982"/>
                  </a:lnTo>
                  <a:cubicBezTo>
                    <a:pt x="1811948" y="613046"/>
                    <a:pt x="1807901" y="611098"/>
                    <a:pt x="1803560" y="610362"/>
                  </a:cubicBezTo>
                  <a:cubicBezTo>
                    <a:pt x="1800444" y="610367"/>
                    <a:pt x="1797432" y="611519"/>
                    <a:pt x="1795104" y="613601"/>
                  </a:cubicBezTo>
                  <a:lnTo>
                    <a:pt x="1795104" y="636937"/>
                  </a:lnTo>
                  <a:cubicBezTo>
                    <a:pt x="1795921" y="641759"/>
                    <a:pt x="1795921" y="646688"/>
                    <a:pt x="1795104" y="651510"/>
                  </a:cubicBezTo>
                  <a:lnTo>
                    <a:pt x="1812015" y="651510"/>
                  </a:lnTo>
                  <a:close/>
                  <a:moveTo>
                    <a:pt x="1812015" y="588550"/>
                  </a:moveTo>
                  <a:cubicBezTo>
                    <a:pt x="1812642" y="583327"/>
                    <a:pt x="1808927" y="578583"/>
                    <a:pt x="1803721" y="577954"/>
                  </a:cubicBezTo>
                  <a:cubicBezTo>
                    <a:pt x="1802714" y="577832"/>
                    <a:pt x="1801698" y="577872"/>
                    <a:pt x="1800710" y="578072"/>
                  </a:cubicBezTo>
                  <a:lnTo>
                    <a:pt x="1795104" y="594169"/>
                  </a:lnTo>
                  <a:lnTo>
                    <a:pt x="1800710" y="606266"/>
                  </a:lnTo>
                  <a:lnTo>
                    <a:pt x="1812015" y="606266"/>
                  </a:lnTo>
                  <a:lnTo>
                    <a:pt x="1812015" y="588550"/>
                  </a:lnTo>
                  <a:close/>
                  <a:moveTo>
                    <a:pt x="1396854" y="171926"/>
                  </a:moveTo>
                  <a:lnTo>
                    <a:pt x="1453855" y="171926"/>
                  </a:lnTo>
                  <a:lnTo>
                    <a:pt x="1484921" y="127063"/>
                  </a:lnTo>
                  <a:lnTo>
                    <a:pt x="1556458" y="127063"/>
                  </a:lnTo>
                  <a:lnTo>
                    <a:pt x="1567953" y="98488"/>
                  </a:lnTo>
                  <a:lnTo>
                    <a:pt x="1611939" y="75152"/>
                  </a:lnTo>
                  <a:cubicBezTo>
                    <a:pt x="1632745" y="56960"/>
                    <a:pt x="1611939" y="24003"/>
                    <a:pt x="1611939" y="24003"/>
                  </a:cubicBezTo>
                  <a:lnTo>
                    <a:pt x="1522257" y="12764"/>
                  </a:lnTo>
                  <a:lnTo>
                    <a:pt x="1433145" y="24194"/>
                  </a:lnTo>
                  <a:lnTo>
                    <a:pt x="1303561" y="0"/>
                  </a:lnTo>
                  <a:lnTo>
                    <a:pt x="1223664" y="36385"/>
                  </a:lnTo>
                  <a:cubicBezTo>
                    <a:pt x="1223664" y="36385"/>
                    <a:pt x="1166187" y="67532"/>
                    <a:pt x="1158397" y="64961"/>
                  </a:cubicBezTo>
                  <a:cubicBezTo>
                    <a:pt x="1142874" y="63646"/>
                    <a:pt x="1127274" y="63646"/>
                    <a:pt x="1111751" y="64961"/>
                  </a:cubicBezTo>
                  <a:cubicBezTo>
                    <a:pt x="1111751" y="64961"/>
                    <a:pt x="1140252" y="90869"/>
                    <a:pt x="1153172" y="93536"/>
                  </a:cubicBezTo>
                  <a:cubicBezTo>
                    <a:pt x="1162615" y="94992"/>
                    <a:pt x="1172229" y="94992"/>
                    <a:pt x="1181673" y="93536"/>
                  </a:cubicBezTo>
                  <a:cubicBezTo>
                    <a:pt x="1181673" y="93536"/>
                    <a:pt x="1181673" y="118872"/>
                    <a:pt x="1186898" y="124682"/>
                  </a:cubicBezTo>
                  <a:cubicBezTo>
                    <a:pt x="1205043" y="145542"/>
                    <a:pt x="1167897" y="161068"/>
                    <a:pt x="1167897" y="161068"/>
                  </a:cubicBezTo>
                  <a:lnTo>
                    <a:pt x="1167897" y="185642"/>
                  </a:lnTo>
                  <a:cubicBezTo>
                    <a:pt x="1167897" y="185642"/>
                    <a:pt x="1171982" y="232029"/>
                    <a:pt x="1179678" y="229933"/>
                  </a:cubicBezTo>
                  <a:cubicBezTo>
                    <a:pt x="1187373" y="227838"/>
                    <a:pt x="1200008" y="254603"/>
                    <a:pt x="1200008" y="254603"/>
                  </a:cubicBezTo>
                  <a:lnTo>
                    <a:pt x="1223854" y="280606"/>
                  </a:lnTo>
                  <a:lnTo>
                    <a:pt x="1267460" y="280606"/>
                  </a:lnTo>
                  <a:lnTo>
                    <a:pt x="1321897" y="215646"/>
                  </a:lnTo>
                  <a:lnTo>
                    <a:pt x="1375478" y="192310"/>
                  </a:lnTo>
                  <a:lnTo>
                    <a:pt x="1396854" y="171926"/>
                  </a:lnTo>
                  <a:close/>
                  <a:moveTo>
                    <a:pt x="2516459" y="1725835"/>
                  </a:moveTo>
                  <a:lnTo>
                    <a:pt x="2509429" y="1706785"/>
                  </a:lnTo>
                  <a:lnTo>
                    <a:pt x="2501354" y="1714786"/>
                  </a:lnTo>
                  <a:lnTo>
                    <a:pt x="2494324" y="1730978"/>
                  </a:lnTo>
                  <a:lnTo>
                    <a:pt x="2478268" y="1740503"/>
                  </a:lnTo>
                  <a:lnTo>
                    <a:pt x="2471238" y="1761744"/>
                  </a:lnTo>
                  <a:lnTo>
                    <a:pt x="2461168" y="1786890"/>
                  </a:lnTo>
                  <a:lnTo>
                    <a:pt x="2421932" y="1798987"/>
                  </a:lnTo>
                  <a:lnTo>
                    <a:pt x="2404831" y="1828229"/>
                  </a:lnTo>
                  <a:lnTo>
                    <a:pt x="2400841" y="1876616"/>
                  </a:lnTo>
                  <a:lnTo>
                    <a:pt x="2386781" y="1900619"/>
                  </a:lnTo>
                  <a:lnTo>
                    <a:pt x="2370725" y="1917764"/>
                  </a:lnTo>
                  <a:lnTo>
                    <a:pt x="2376710" y="1946339"/>
                  </a:lnTo>
                  <a:lnTo>
                    <a:pt x="2387826" y="1959483"/>
                  </a:lnTo>
                  <a:lnTo>
                    <a:pt x="2376710" y="1974533"/>
                  </a:lnTo>
                  <a:lnTo>
                    <a:pt x="2387826" y="1984058"/>
                  </a:lnTo>
                  <a:lnTo>
                    <a:pt x="2424972" y="1984058"/>
                  </a:lnTo>
                  <a:lnTo>
                    <a:pt x="2446062" y="1952816"/>
                  </a:lnTo>
                  <a:cubicBezTo>
                    <a:pt x="2446062" y="1952816"/>
                    <a:pt x="2463163" y="1916525"/>
                    <a:pt x="2463163" y="1913477"/>
                  </a:cubicBezTo>
                  <a:cubicBezTo>
                    <a:pt x="2463163" y="1910429"/>
                    <a:pt x="2471238" y="1877187"/>
                    <a:pt x="2471238" y="1877187"/>
                  </a:cubicBezTo>
                  <a:lnTo>
                    <a:pt x="2500309" y="1839087"/>
                  </a:lnTo>
                  <a:lnTo>
                    <a:pt x="2500309" y="1786319"/>
                  </a:lnTo>
                  <a:lnTo>
                    <a:pt x="2520449" y="1786319"/>
                  </a:lnTo>
                  <a:lnTo>
                    <a:pt x="2514464" y="1748981"/>
                  </a:lnTo>
                  <a:lnTo>
                    <a:pt x="2516459" y="1725835"/>
                  </a:lnTo>
                  <a:close/>
                  <a:moveTo>
                    <a:pt x="487109" y="952881"/>
                  </a:moveTo>
                  <a:lnTo>
                    <a:pt x="443027" y="937832"/>
                  </a:lnTo>
                  <a:cubicBezTo>
                    <a:pt x="443027" y="937832"/>
                    <a:pt x="430772" y="939546"/>
                    <a:pt x="416427" y="942975"/>
                  </a:cubicBezTo>
                  <a:cubicBezTo>
                    <a:pt x="405872" y="945099"/>
                    <a:pt x="395564" y="948290"/>
                    <a:pt x="385646" y="952500"/>
                  </a:cubicBezTo>
                  <a:lnTo>
                    <a:pt x="448158" y="973836"/>
                  </a:lnTo>
                  <a:lnTo>
                    <a:pt x="473428" y="973836"/>
                  </a:lnTo>
                  <a:lnTo>
                    <a:pt x="515609" y="1010221"/>
                  </a:lnTo>
                  <a:lnTo>
                    <a:pt x="544110" y="1010221"/>
                  </a:lnTo>
                  <a:cubicBezTo>
                    <a:pt x="544110" y="1010221"/>
                    <a:pt x="567386" y="999839"/>
                    <a:pt x="559596" y="981646"/>
                  </a:cubicBezTo>
                  <a:lnTo>
                    <a:pt x="523400" y="968597"/>
                  </a:lnTo>
                  <a:lnTo>
                    <a:pt x="487109" y="9528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7" name="Google Shape;607;p17"/>
            <p:cNvSpPr/>
            <p:nvPr/>
          </p:nvSpPr>
          <p:spPr>
            <a:xfrm>
              <a:off x="2963026" y="773963"/>
              <a:ext cx="2815611" cy="2175092"/>
            </a:xfrm>
            <a:custGeom>
              <a:avLst/>
              <a:gdLst/>
              <a:ahLst/>
              <a:cxnLst/>
              <a:rect l="l" t="t" r="r" b="b"/>
              <a:pathLst>
                <a:path w="2815611" h="2175092" extrusionOk="0">
                  <a:moveTo>
                    <a:pt x="1577728" y="1854137"/>
                  </a:moveTo>
                  <a:cubicBezTo>
                    <a:pt x="783307" y="1853603"/>
                    <a:pt x="139725" y="1207484"/>
                    <a:pt x="140258" y="410994"/>
                  </a:cubicBezTo>
                  <a:cubicBezTo>
                    <a:pt x="140350" y="271815"/>
                    <a:pt x="160537" y="133380"/>
                    <a:pt x="200190" y="0"/>
                  </a:cubicBezTo>
                  <a:cubicBezTo>
                    <a:pt x="-203778" y="685400"/>
                    <a:pt x="22925" y="1569358"/>
                    <a:pt x="706545" y="1974380"/>
                  </a:cubicBezTo>
                  <a:cubicBezTo>
                    <a:pt x="1390164" y="2379402"/>
                    <a:pt x="2271836" y="2152107"/>
                    <a:pt x="2675797" y="1466707"/>
                  </a:cubicBezTo>
                  <a:cubicBezTo>
                    <a:pt x="2735230" y="1365885"/>
                    <a:pt x="2782181" y="1258167"/>
                    <a:pt x="2815612" y="1145953"/>
                  </a:cubicBezTo>
                  <a:cubicBezTo>
                    <a:pt x="2557081" y="1585036"/>
                    <a:pt x="2086286" y="1854375"/>
                    <a:pt x="1577728" y="1854137"/>
                  </a:cubicBezTo>
                  <a:close/>
                </a:path>
              </a:pathLst>
            </a:custGeom>
            <a:solidFill>
              <a:srgbClr val="000000">
                <a:alpha val="47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8" name="Google Shape;608;p17"/>
            <p:cNvSpPr/>
            <p:nvPr/>
          </p:nvSpPr>
          <p:spPr>
            <a:xfrm>
              <a:off x="2183550" y="4458424"/>
              <a:ext cx="644687" cy="369950"/>
            </a:xfrm>
            <a:custGeom>
              <a:avLst/>
              <a:gdLst/>
              <a:ahLst/>
              <a:cxnLst/>
              <a:rect l="l" t="t" r="r" b="b"/>
              <a:pathLst>
                <a:path w="644687" h="369950" extrusionOk="0">
                  <a:moveTo>
                    <a:pt x="258217" y="369951"/>
                  </a:moveTo>
                  <a:lnTo>
                    <a:pt x="0" y="221837"/>
                  </a:lnTo>
                  <a:lnTo>
                    <a:pt x="386471" y="0"/>
                  </a:lnTo>
                  <a:lnTo>
                    <a:pt x="644688" y="148114"/>
                  </a:lnTo>
                  <a:lnTo>
                    <a:pt x="258217" y="369951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9" name="Google Shape;609;p17"/>
            <p:cNvSpPr/>
            <p:nvPr/>
          </p:nvSpPr>
          <p:spPr>
            <a:xfrm>
              <a:off x="2233331" y="4282211"/>
              <a:ext cx="427701" cy="247554"/>
            </a:xfrm>
            <a:custGeom>
              <a:avLst/>
              <a:gdLst/>
              <a:ahLst/>
              <a:cxnLst/>
              <a:rect l="l" t="t" r="r" b="b"/>
              <a:pathLst>
                <a:path w="427701" h="247554" extrusionOk="0">
                  <a:moveTo>
                    <a:pt x="213851" y="247555"/>
                  </a:moveTo>
                  <a:lnTo>
                    <a:pt x="0" y="123730"/>
                  </a:lnTo>
                  <a:lnTo>
                    <a:pt x="213851" y="0"/>
                  </a:lnTo>
                  <a:lnTo>
                    <a:pt x="427702" y="123730"/>
                  </a:lnTo>
                  <a:lnTo>
                    <a:pt x="213851" y="247555"/>
                  </a:ln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17"/>
            <p:cNvSpPr/>
            <p:nvPr/>
          </p:nvSpPr>
          <p:spPr>
            <a:xfrm>
              <a:off x="2233331" y="4405941"/>
              <a:ext cx="213850" cy="371379"/>
            </a:xfrm>
            <a:custGeom>
              <a:avLst/>
              <a:gdLst/>
              <a:ahLst/>
              <a:cxnLst/>
              <a:rect l="l" t="t" r="r" b="b"/>
              <a:pathLst>
                <a:path w="213850" h="371379" extrusionOk="0">
                  <a:moveTo>
                    <a:pt x="213851" y="371380"/>
                  </a:moveTo>
                  <a:lnTo>
                    <a:pt x="0" y="247555"/>
                  </a:lnTo>
                  <a:lnTo>
                    <a:pt x="0" y="0"/>
                  </a:lnTo>
                  <a:lnTo>
                    <a:pt x="213851" y="123825"/>
                  </a:lnTo>
                  <a:lnTo>
                    <a:pt x="213851" y="371380"/>
                  </a:lnTo>
                  <a:close/>
                </a:path>
              </a:pathLst>
            </a:custGeom>
            <a:solidFill>
              <a:srgbClr val="C5C7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1" name="Google Shape;611;p17"/>
            <p:cNvSpPr/>
            <p:nvPr/>
          </p:nvSpPr>
          <p:spPr>
            <a:xfrm>
              <a:off x="2447182" y="4405941"/>
              <a:ext cx="213850" cy="371379"/>
            </a:xfrm>
            <a:custGeom>
              <a:avLst/>
              <a:gdLst/>
              <a:ahLst/>
              <a:cxnLst/>
              <a:rect l="l" t="t" r="r" b="b"/>
              <a:pathLst>
                <a:path w="213850" h="371379" extrusionOk="0">
                  <a:moveTo>
                    <a:pt x="213851" y="247555"/>
                  </a:moveTo>
                  <a:lnTo>
                    <a:pt x="0" y="371380"/>
                  </a:lnTo>
                  <a:lnTo>
                    <a:pt x="0" y="123825"/>
                  </a:lnTo>
                  <a:lnTo>
                    <a:pt x="213851" y="0"/>
                  </a:lnTo>
                  <a:lnTo>
                    <a:pt x="213851" y="247555"/>
                  </a:ln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2" name="Google Shape;612;p17"/>
            <p:cNvSpPr/>
            <p:nvPr/>
          </p:nvSpPr>
          <p:spPr>
            <a:xfrm>
              <a:off x="2726476" y="4553957"/>
              <a:ext cx="159649" cy="89989"/>
            </a:xfrm>
            <a:custGeom>
              <a:avLst/>
              <a:gdLst/>
              <a:ahLst/>
              <a:cxnLst/>
              <a:rect l="l" t="t" r="r" b="b"/>
              <a:pathLst>
                <a:path w="159649" h="89989" extrusionOk="0">
                  <a:moveTo>
                    <a:pt x="8089" y="21720"/>
                  </a:moveTo>
                  <a:cubicBezTo>
                    <a:pt x="26619" y="26806"/>
                    <a:pt x="46400" y="24415"/>
                    <a:pt x="63190" y="15052"/>
                  </a:cubicBezTo>
                  <a:cubicBezTo>
                    <a:pt x="76395" y="15052"/>
                    <a:pt x="148692" y="-15523"/>
                    <a:pt x="158193" y="10480"/>
                  </a:cubicBezTo>
                  <a:cubicBezTo>
                    <a:pt x="166743" y="33150"/>
                    <a:pt x="135582" y="54200"/>
                    <a:pt x="118862" y="58105"/>
                  </a:cubicBezTo>
                  <a:cubicBezTo>
                    <a:pt x="82476" y="66963"/>
                    <a:pt x="55590" y="85156"/>
                    <a:pt x="40959" y="88204"/>
                  </a:cubicBezTo>
                  <a:cubicBezTo>
                    <a:pt x="30034" y="90490"/>
                    <a:pt x="15974" y="92014"/>
                    <a:pt x="7329" y="83442"/>
                  </a:cubicBezTo>
                  <a:cubicBezTo>
                    <a:pt x="-3027" y="73345"/>
                    <a:pt x="-2077" y="35245"/>
                    <a:pt x="8089" y="21720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p17"/>
            <p:cNvSpPr/>
            <p:nvPr/>
          </p:nvSpPr>
          <p:spPr>
            <a:xfrm>
              <a:off x="2729149" y="4569009"/>
              <a:ext cx="157010" cy="75128"/>
            </a:xfrm>
            <a:custGeom>
              <a:avLst/>
              <a:gdLst/>
              <a:ahLst/>
              <a:cxnLst/>
              <a:rect l="l" t="t" r="r" b="b"/>
              <a:pathLst>
                <a:path w="157010" h="75128" extrusionOk="0">
                  <a:moveTo>
                    <a:pt x="38381" y="67056"/>
                  </a:moveTo>
                  <a:cubicBezTo>
                    <a:pt x="53011" y="63913"/>
                    <a:pt x="79897" y="45815"/>
                    <a:pt x="116283" y="36957"/>
                  </a:cubicBezTo>
                  <a:cubicBezTo>
                    <a:pt x="130249" y="33528"/>
                    <a:pt x="154284" y="17907"/>
                    <a:pt x="156754" y="0"/>
                  </a:cubicBezTo>
                  <a:cubicBezTo>
                    <a:pt x="159984" y="20860"/>
                    <a:pt x="131864" y="39434"/>
                    <a:pt x="116283" y="43244"/>
                  </a:cubicBezTo>
                  <a:cubicBezTo>
                    <a:pt x="79897" y="52102"/>
                    <a:pt x="53011" y="70295"/>
                    <a:pt x="38381" y="73343"/>
                  </a:cubicBezTo>
                  <a:cubicBezTo>
                    <a:pt x="27456" y="75629"/>
                    <a:pt x="13395" y="77153"/>
                    <a:pt x="4750" y="68580"/>
                  </a:cubicBezTo>
                  <a:cubicBezTo>
                    <a:pt x="2496" y="66075"/>
                    <a:pt x="867" y="63075"/>
                    <a:pt x="0" y="59817"/>
                  </a:cubicBezTo>
                  <a:cubicBezTo>
                    <a:pt x="10928" y="68189"/>
                    <a:pt x="25166" y="70876"/>
                    <a:pt x="38381" y="67056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17"/>
            <p:cNvSpPr/>
            <p:nvPr/>
          </p:nvSpPr>
          <p:spPr>
            <a:xfrm>
              <a:off x="2596621" y="4484615"/>
              <a:ext cx="159662" cy="89989"/>
            </a:xfrm>
            <a:custGeom>
              <a:avLst/>
              <a:gdLst/>
              <a:ahLst/>
              <a:cxnLst/>
              <a:rect l="l" t="t" r="r" b="b"/>
              <a:pathLst>
                <a:path w="159662" h="89989" extrusionOk="0">
                  <a:moveTo>
                    <a:pt x="8075" y="21720"/>
                  </a:moveTo>
                  <a:cubicBezTo>
                    <a:pt x="26602" y="26863"/>
                    <a:pt x="46403" y="24463"/>
                    <a:pt x="63177" y="15052"/>
                  </a:cubicBezTo>
                  <a:cubicBezTo>
                    <a:pt x="76382" y="15052"/>
                    <a:pt x="148679" y="-15523"/>
                    <a:pt x="158179" y="10480"/>
                  </a:cubicBezTo>
                  <a:cubicBezTo>
                    <a:pt x="166825" y="33245"/>
                    <a:pt x="135569" y="54295"/>
                    <a:pt x="118943" y="58105"/>
                  </a:cubicBezTo>
                  <a:cubicBezTo>
                    <a:pt x="82557" y="66963"/>
                    <a:pt x="55672" y="85156"/>
                    <a:pt x="41041" y="88204"/>
                  </a:cubicBezTo>
                  <a:cubicBezTo>
                    <a:pt x="30116" y="90490"/>
                    <a:pt x="16055" y="92014"/>
                    <a:pt x="7410" y="83442"/>
                  </a:cubicBezTo>
                  <a:cubicBezTo>
                    <a:pt x="-3040" y="73345"/>
                    <a:pt x="-2090" y="35245"/>
                    <a:pt x="8075" y="21720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5" name="Google Shape;615;p17"/>
            <p:cNvSpPr/>
            <p:nvPr/>
          </p:nvSpPr>
          <p:spPr>
            <a:xfrm>
              <a:off x="2599186" y="4499667"/>
              <a:ext cx="157105" cy="75128"/>
            </a:xfrm>
            <a:custGeom>
              <a:avLst/>
              <a:gdLst/>
              <a:ahLst/>
              <a:cxnLst/>
              <a:rect l="l" t="t" r="r" b="b"/>
              <a:pathLst>
                <a:path w="157105" h="75128" extrusionOk="0">
                  <a:moveTo>
                    <a:pt x="38476" y="67056"/>
                  </a:moveTo>
                  <a:cubicBezTo>
                    <a:pt x="53106" y="64008"/>
                    <a:pt x="79992" y="45815"/>
                    <a:pt x="116378" y="36957"/>
                  </a:cubicBezTo>
                  <a:cubicBezTo>
                    <a:pt x="130344" y="33528"/>
                    <a:pt x="154379" y="17907"/>
                    <a:pt x="156849" y="0"/>
                  </a:cubicBezTo>
                  <a:cubicBezTo>
                    <a:pt x="160079" y="20955"/>
                    <a:pt x="131959" y="39434"/>
                    <a:pt x="116378" y="43244"/>
                  </a:cubicBezTo>
                  <a:cubicBezTo>
                    <a:pt x="79992" y="52102"/>
                    <a:pt x="53106" y="70295"/>
                    <a:pt x="38476" y="73343"/>
                  </a:cubicBezTo>
                  <a:cubicBezTo>
                    <a:pt x="27551" y="75629"/>
                    <a:pt x="13490" y="77153"/>
                    <a:pt x="4845" y="68580"/>
                  </a:cubicBezTo>
                  <a:cubicBezTo>
                    <a:pt x="2578" y="66113"/>
                    <a:pt x="919" y="63141"/>
                    <a:pt x="0" y="59912"/>
                  </a:cubicBezTo>
                  <a:cubicBezTo>
                    <a:pt x="10998" y="68209"/>
                    <a:pt x="25243" y="70856"/>
                    <a:pt x="38476" y="67056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6" name="Google Shape;616;p17"/>
            <p:cNvSpPr/>
            <p:nvPr/>
          </p:nvSpPr>
          <p:spPr>
            <a:xfrm>
              <a:off x="2302147" y="4142110"/>
              <a:ext cx="514696" cy="443940"/>
            </a:xfrm>
            <a:custGeom>
              <a:avLst/>
              <a:gdLst/>
              <a:ahLst/>
              <a:cxnLst/>
              <a:rect l="l" t="t" r="r" b="b"/>
              <a:pathLst>
                <a:path w="514696" h="443940" extrusionOk="0">
                  <a:moveTo>
                    <a:pt x="99908" y="274309"/>
                  </a:moveTo>
                  <a:cubicBezTo>
                    <a:pt x="156055" y="299074"/>
                    <a:pt x="209066" y="302884"/>
                    <a:pt x="252388" y="279643"/>
                  </a:cubicBezTo>
                  <a:lnTo>
                    <a:pt x="297134" y="253735"/>
                  </a:lnTo>
                  <a:cubicBezTo>
                    <a:pt x="299794" y="311647"/>
                    <a:pt x="302359" y="367273"/>
                    <a:pt x="302359" y="367273"/>
                  </a:cubicBezTo>
                  <a:cubicBezTo>
                    <a:pt x="302359" y="367273"/>
                    <a:pt x="336655" y="393371"/>
                    <a:pt x="363351" y="370130"/>
                  </a:cubicBezTo>
                  <a:cubicBezTo>
                    <a:pt x="363351" y="370130"/>
                    <a:pt x="368956" y="288787"/>
                    <a:pt x="374656" y="208872"/>
                  </a:cubicBezTo>
                  <a:lnTo>
                    <a:pt x="421872" y="181440"/>
                  </a:lnTo>
                  <a:cubicBezTo>
                    <a:pt x="420813" y="185707"/>
                    <a:pt x="420239" y="190089"/>
                    <a:pt x="420162" y="194489"/>
                  </a:cubicBezTo>
                  <a:cubicBezTo>
                    <a:pt x="420162" y="209729"/>
                    <a:pt x="430992" y="435472"/>
                    <a:pt x="430992" y="435472"/>
                  </a:cubicBezTo>
                  <a:cubicBezTo>
                    <a:pt x="430992" y="435472"/>
                    <a:pt x="465573" y="456141"/>
                    <a:pt x="492269" y="432900"/>
                  </a:cubicBezTo>
                  <a:cubicBezTo>
                    <a:pt x="492269" y="432900"/>
                    <a:pt x="510225" y="171248"/>
                    <a:pt x="514405" y="129434"/>
                  </a:cubicBezTo>
                  <a:cubicBezTo>
                    <a:pt x="519060" y="82475"/>
                    <a:pt x="466903" y="59329"/>
                    <a:pt x="434033" y="71331"/>
                  </a:cubicBezTo>
                  <a:lnTo>
                    <a:pt x="383681" y="90381"/>
                  </a:lnTo>
                  <a:cubicBezTo>
                    <a:pt x="384726" y="77236"/>
                    <a:pt x="385581" y="67045"/>
                    <a:pt x="386151" y="61330"/>
                  </a:cubicBezTo>
                  <a:cubicBezTo>
                    <a:pt x="390806" y="14276"/>
                    <a:pt x="338650" y="-8870"/>
                    <a:pt x="305874" y="3132"/>
                  </a:cubicBezTo>
                  <a:cubicBezTo>
                    <a:pt x="275853" y="14086"/>
                    <a:pt x="73213" y="90286"/>
                    <a:pt x="73213" y="90286"/>
                  </a:cubicBezTo>
                  <a:cubicBezTo>
                    <a:pt x="74494" y="109831"/>
                    <a:pt x="76873" y="129300"/>
                    <a:pt x="80338" y="148579"/>
                  </a:cubicBezTo>
                  <a:lnTo>
                    <a:pt x="346" y="141816"/>
                  </a:lnTo>
                  <a:cubicBezTo>
                    <a:pt x="-4594" y="217254"/>
                    <a:pt x="44142" y="249544"/>
                    <a:pt x="99908" y="274309"/>
                  </a:cubicBezTo>
                  <a:close/>
                  <a:moveTo>
                    <a:pt x="240132" y="144293"/>
                  </a:moveTo>
                  <a:lnTo>
                    <a:pt x="293714" y="113241"/>
                  </a:lnTo>
                  <a:cubicBezTo>
                    <a:pt x="292795" y="117022"/>
                    <a:pt x="292191" y="120880"/>
                    <a:pt x="291909" y="124766"/>
                  </a:cubicBezTo>
                  <a:close/>
                </a:path>
              </a:pathLst>
            </a:custGeom>
            <a:solidFill>
              <a:srgbClr val="616E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7" name="Google Shape;617;p17"/>
            <p:cNvSpPr/>
            <p:nvPr/>
          </p:nvSpPr>
          <p:spPr>
            <a:xfrm>
              <a:off x="2258507" y="4054849"/>
              <a:ext cx="110678" cy="194691"/>
            </a:xfrm>
            <a:custGeom>
              <a:avLst/>
              <a:gdLst/>
              <a:ahLst/>
              <a:cxnLst/>
              <a:rect l="l" t="t" r="r" b="b"/>
              <a:pathLst>
                <a:path w="110678" h="194691" extrusionOk="0">
                  <a:moveTo>
                    <a:pt x="0" y="0"/>
                  </a:moveTo>
                  <a:cubicBezTo>
                    <a:pt x="0" y="0"/>
                    <a:pt x="6555" y="99917"/>
                    <a:pt x="19666" y="114300"/>
                  </a:cubicBezTo>
                  <a:cubicBezTo>
                    <a:pt x="32776" y="128683"/>
                    <a:pt x="76667" y="138493"/>
                    <a:pt x="76667" y="138493"/>
                  </a:cubicBezTo>
                  <a:lnTo>
                    <a:pt x="110678" y="194691"/>
                  </a:lnTo>
                  <a:cubicBezTo>
                    <a:pt x="110678" y="194691"/>
                    <a:pt x="79612" y="16192"/>
                    <a:pt x="72677" y="11906"/>
                  </a:cubicBezTo>
                  <a:cubicBezTo>
                    <a:pt x="65742" y="762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p17"/>
            <p:cNvSpPr/>
            <p:nvPr/>
          </p:nvSpPr>
          <p:spPr>
            <a:xfrm>
              <a:off x="2250051" y="3940511"/>
              <a:ext cx="73912" cy="142900"/>
            </a:xfrm>
            <a:custGeom>
              <a:avLst/>
              <a:gdLst/>
              <a:ahLst/>
              <a:cxnLst/>
              <a:rect l="l" t="t" r="r" b="b"/>
              <a:pathLst>
                <a:path w="73912" h="142900" extrusionOk="0">
                  <a:moveTo>
                    <a:pt x="73912" y="3467"/>
                  </a:moveTo>
                  <a:cubicBezTo>
                    <a:pt x="56731" y="-4505"/>
                    <a:pt x="36318" y="1677"/>
                    <a:pt x="26411" y="17850"/>
                  </a:cubicBezTo>
                  <a:cubicBezTo>
                    <a:pt x="13965" y="38614"/>
                    <a:pt x="950" y="109957"/>
                    <a:pt x="0" y="122149"/>
                  </a:cubicBezTo>
                  <a:cubicBezTo>
                    <a:pt x="0" y="122149"/>
                    <a:pt x="17575" y="146533"/>
                    <a:pt x="43891" y="142437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p17"/>
            <p:cNvSpPr/>
            <p:nvPr/>
          </p:nvSpPr>
          <p:spPr>
            <a:xfrm>
              <a:off x="2326123" y="3751123"/>
              <a:ext cx="169201" cy="272154"/>
            </a:xfrm>
            <a:custGeom>
              <a:avLst/>
              <a:gdLst/>
              <a:ahLst/>
              <a:cxnLst/>
              <a:rect l="l" t="t" r="r" b="b"/>
              <a:pathLst>
                <a:path w="169201" h="272154" extrusionOk="0">
                  <a:moveTo>
                    <a:pt x="9431" y="194093"/>
                  </a:moveTo>
                  <a:cubicBezTo>
                    <a:pt x="26626" y="194951"/>
                    <a:pt x="39452" y="199427"/>
                    <a:pt x="41542" y="194093"/>
                  </a:cubicBezTo>
                  <a:cubicBezTo>
                    <a:pt x="43431" y="185197"/>
                    <a:pt x="44764" y="176196"/>
                    <a:pt x="45532" y="167138"/>
                  </a:cubicBezTo>
                  <a:cubicBezTo>
                    <a:pt x="43537" y="162185"/>
                    <a:pt x="41827" y="156755"/>
                    <a:pt x="41827" y="156755"/>
                  </a:cubicBezTo>
                  <a:cubicBezTo>
                    <a:pt x="20166" y="143420"/>
                    <a:pt x="13326" y="119989"/>
                    <a:pt x="10571" y="92748"/>
                  </a:cubicBezTo>
                  <a:cubicBezTo>
                    <a:pt x="5726" y="46170"/>
                    <a:pt x="30806" y="5308"/>
                    <a:pt x="77073" y="450"/>
                  </a:cubicBezTo>
                  <a:cubicBezTo>
                    <a:pt x="120774" y="-4122"/>
                    <a:pt x="153075" y="26644"/>
                    <a:pt x="161530" y="68935"/>
                  </a:cubicBezTo>
                  <a:cubicBezTo>
                    <a:pt x="166185" y="89890"/>
                    <a:pt x="175400" y="129324"/>
                    <a:pt x="162955" y="163613"/>
                  </a:cubicBezTo>
                  <a:cubicBezTo>
                    <a:pt x="156020" y="182663"/>
                    <a:pt x="146995" y="198094"/>
                    <a:pt x="138064" y="201047"/>
                  </a:cubicBezTo>
                  <a:cubicBezTo>
                    <a:pt x="129411" y="200818"/>
                    <a:pt x="120781" y="200056"/>
                    <a:pt x="112224" y="198761"/>
                  </a:cubicBezTo>
                  <a:lnTo>
                    <a:pt x="112224" y="198761"/>
                  </a:lnTo>
                  <a:cubicBezTo>
                    <a:pt x="112224" y="198761"/>
                    <a:pt x="109943" y="211715"/>
                    <a:pt x="108328" y="220097"/>
                  </a:cubicBezTo>
                  <a:cubicBezTo>
                    <a:pt x="106713" y="228479"/>
                    <a:pt x="107378" y="232765"/>
                    <a:pt x="123814" y="242957"/>
                  </a:cubicBezTo>
                  <a:cubicBezTo>
                    <a:pt x="140249" y="253149"/>
                    <a:pt x="98923" y="274103"/>
                    <a:pt x="71847" y="272008"/>
                  </a:cubicBezTo>
                  <a:cubicBezTo>
                    <a:pt x="44772" y="269912"/>
                    <a:pt x="14276" y="253625"/>
                    <a:pt x="5916" y="236003"/>
                  </a:cubicBezTo>
                  <a:cubicBezTo>
                    <a:pt x="-2825" y="216668"/>
                    <a:pt x="-2065" y="193522"/>
                    <a:pt x="9431" y="194093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20" name="Google Shape;620;p17"/>
            <p:cNvGrpSpPr/>
            <p:nvPr/>
          </p:nvGrpSpPr>
          <p:grpSpPr>
            <a:xfrm>
              <a:off x="2428704" y="3970322"/>
              <a:ext cx="350131" cy="370523"/>
              <a:chOff x="4512354" y="4952197"/>
              <a:chExt cx="350131" cy="370523"/>
            </a:xfrm>
          </p:grpSpPr>
          <p:grpSp>
            <p:nvGrpSpPr>
              <p:cNvPr id="621" name="Google Shape;621;p17"/>
              <p:cNvGrpSpPr/>
              <p:nvPr/>
            </p:nvGrpSpPr>
            <p:grpSpPr>
              <a:xfrm>
                <a:off x="4512354" y="5116449"/>
                <a:ext cx="343196" cy="206271"/>
                <a:chOff x="4512354" y="5116449"/>
                <a:chExt cx="343196" cy="206271"/>
              </a:xfrm>
            </p:grpSpPr>
            <p:sp>
              <p:nvSpPr>
                <p:cNvPr id="622" name="Google Shape;622;p17"/>
                <p:cNvSpPr/>
                <p:nvPr/>
              </p:nvSpPr>
              <p:spPr>
                <a:xfrm>
                  <a:off x="4512496" y="5200650"/>
                  <a:ext cx="343054" cy="1220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3054" h="122070" extrusionOk="0">
                      <a:moveTo>
                        <a:pt x="343054" y="31909"/>
                      </a:moveTo>
                      <a:lnTo>
                        <a:pt x="343054" y="31909"/>
                      </a:lnTo>
                      <a:cubicBezTo>
                        <a:pt x="343053" y="36890"/>
                        <a:pt x="340413" y="41500"/>
                        <a:pt x="336119" y="44005"/>
                      </a:cubicBezTo>
                      <a:lnTo>
                        <a:pt x="204921" y="120205"/>
                      </a:lnTo>
                      <a:cubicBezTo>
                        <a:pt x="200594" y="122692"/>
                        <a:pt x="195282" y="122692"/>
                        <a:pt x="190955" y="120205"/>
                      </a:cubicBezTo>
                      <a:lnTo>
                        <a:pt x="7030" y="13526"/>
                      </a:lnTo>
                      <a:cubicBezTo>
                        <a:pt x="2686" y="11059"/>
                        <a:pt x="0" y="6439"/>
                        <a:pt x="0" y="142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3" name="Google Shape;623;p17"/>
                <p:cNvSpPr/>
                <p:nvPr/>
              </p:nvSpPr>
              <p:spPr>
                <a:xfrm>
                  <a:off x="4710387" y="5232749"/>
                  <a:ext cx="145163" cy="89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163" h="89916" extrusionOk="0">
                      <a:moveTo>
                        <a:pt x="138229" y="11906"/>
                      </a:moveTo>
                      <a:lnTo>
                        <a:pt x="7030" y="88106"/>
                      </a:lnTo>
                      <a:cubicBezTo>
                        <a:pt x="4885" y="89316"/>
                        <a:pt x="2461" y="89945"/>
                        <a:pt x="0" y="89916"/>
                      </a:cubicBezTo>
                      <a:lnTo>
                        <a:pt x="0" y="0"/>
                      </a:lnTo>
                      <a:lnTo>
                        <a:pt x="145164" y="0"/>
                      </a:lnTo>
                      <a:cubicBezTo>
                        <a:pt x="145097" y="4915"/>
                        <a:pt x="142464" y="9430"/>
                        <a:pt x="138229" y="11906"/>
                      </a:cubicBezTo>
                      <a:close/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4" name="Google Shape;624;p17"/>
                <p:cNvSpPr/>
                <p:nvPr/>
              </p:nvSpPr>
              <p:spPr>
                <a:xfrm>
                  <a:off x="4512354" y="5116449"/>
                  <a:ext cx="343006" cy="1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3006" h="198541" extrusionOk="0">
                      <a:moveTo>
                        <a:pt x="202973" y="197263"/>
                      </a:moveTo>
                      <a:cubicBezTo>
                        <a:pt x="200034" y="198968"/>
                        <a:pt x="196412" y="198968"/>
                        <a:pt x="193473" y="197263"/>
                      </a:cubicBezTo>
                      <a:lnTo>
                        <a:pt x="1853" y="86582"/>
                      </a:lnTo>
                      <a:cubicBezTo>
                        <a:pt x="-618" y="85249"/>
                        <a:pt x="-618" y="82963"/>
                        <a:pt x="1853" y="81534"/>
                      </a:cubicBezTo>
                      <a:lnTo>
                        <a:pt x="142551" y="0"/>
                      </a:lnTo>
                      <a:lnTo>
                        <a:pt x="343007" y="116110"/>
                      </a:lnTo>
                      <a:close/>
                    </a:path>
                  </a:pathLst>
                </a:custGeom>
                <a:solidFill>
                  <a:srgbClr val="F4F4F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625" name="Google Shape;625;p17"/>
                <p:cNvGrpSpPr/>
                <p:nvPr/>
              </p:nvGrpSpPr>
              <p:grpSpPr>
                <a:xfrm>
                  <a:off x="4592868" y="5212556"/>
                  <a:ext cx="96807" cy="56007"/>
                  <a:chOff x="4592868" y="5212556"/>
                  <a:chExt cx="96807" cy="56007"/>
                </a:xfrm>
              </p:grpSpPr>
              <p:sp>
                <p:nvSpPr>
                  <p:cNvPr id="626" name="Google Shape;626;p17"/>
                  <p:cNvSpPr/>
                  <p:nvPr/>
                </p:nvSpPr>
                <p:spPr>
                  <a:xfrm>
                    <a:off x="4592868" y="5212556"/>
                    <a:ext cx="96807" cy="560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6807" h="56007" extrusionOk="0">
                        <a:moveTo>
                          <a:pt x="0" y="20003"/>
                        </a:moveTo>
                        <a:lnTo>
                          <a:pt x="950" y="20479"/>
                        </a:lnTo>
                        <a:lnTo>
                          <a:pt x="62227" y="56007"/>
                        </a:lnTo>
                        <a:lnTo>
                          <a:pt x="95858" y="36481"/>
                        </a:lnTo>
                        <a:lnTo>
                          <a:pt x="96808" y="36004"/>
                        </a:lnTo>
                        <a:lnTo>
                          <a:pt x="34581" y="0"/>
                        </a:lnTo>
                        <a:lnTo>
                          <a:pt x="0" y="20003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27" name="Google Shape;627;p17"/>
                  <p:cNvSpPr/>
                  <p:nvPr/>
                </p:nvSpPr>
                <p:spPr>
                  <a:xfrm>
                    <a:off x="4593818" y="5213603"/>
                    <a:ext cx="94907" cy="54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907" h="54959" extrusionOk="0">
                        <a:moveTo>
                          <a:pt x="0" y="19431"/>
                        </a:moveTo>
                        <a:lnTo>
                          <a:pt x="61277" y="54959"/>
                        </a:lnTo>
                        <a:lnTo>
                          <a:pt x="94908" y="35433"/>
                        </a:lnTo>
                        <a:lnTo>
                          <a:pt x="33631" y="0"/>
                        </a:lnTo>
                        <a:lnTo>
                          <a:pt x="0" y="19431"/>
                        </a:ln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628" name="Google Shape;628;p17"/>
                <p:cNvSpPr/>
                <p:nvPr/>
              </p:nvSpPr>
              <p:spPr>
                <a:xfrm>
                  <a:off x="4803130" y="5231915"/>
                  <a:ext cx="21235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5" h="12299" extrusionOk="0">
                      <a:moveTo>
                        <a:pt x="454" y="6834"/>
                      </a:moveTo>
                      <a:lnTo>
                        <a:pt x="9289" y="11978"/>
                      </a:lnTo>
                      <a:cubicBezTo>
                        <a:pt x="10191" y="12406"/>
                        <a:pt x="11238" y="12406"/>
                        <a:pt x="12139" y="11978"/>
                      </a:cubicBezTo>
                      <a:lnTo>
                        <a:pt x="20594" y="7120"/>
                      </a:lnTo>
                      <a:cubicBezTo>
                        <a:pt x="21449" y="7120"/>
                        <a:pt x="21449" y="5882"/>
                        <a:pt x="20594" y="5501"/>
                      </a:cubicBezTo>
                      <a:lnTo>
                        <a:pt x="11759" y="357"/>
                      </a:lnTo>
                      <a:cubicBezTo>
                        <a:pt x="10868" y="-119"/>
                        <a:pt x="9800" y="-119"/>
                        <a:pt x="8909" y="357"/>
                      </a:cubicBezTo>
                      <a:lnTo>
                        <a:pt x="549" y="5215"/>
                      </a:lnTo>
                      <a:cubicBezTo>
                        <a:pt x="-116" y="5215"/>
                        <a:pt x="-211" y="5882"/>
                        <a:pt x="45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9" name="Google Shape;629;p17"/>
                <p:cNvSpPr/>
                <p:nvPr/>
              </p:nvSpPr>
              <p:spPr>
                <a:xfrm>
                  <a:off x="4790604" y="5224200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0" name="Google Shape;630;p17"/>
                <p:cNvSpPr/>
                <p:nvPr/>
              </p:nvSpPr>
              <p:spPr>
                <a:xfrm>
                  <a:off x="4778123" y="5216961"/>
                  <a:ext cx="2119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97" h="12299" extrusionOk="0">
                      <a:moveTo>
                        <a:pt x="475" y="6834"/>
                      </a:moveTo>
                      <a:lnTo>
                        <a:pt x="9310" y="11978"/>
                      </a:lnTo>
                      <a:cubicBezTo>
                        <a:pt x="10212" y="12406"/>
                        <a:pt x="11259" y="12406"/>
                        <a:pt x="12160" y="11978"/>
                      </a:cubicBezTo>
                      <a:lnTo>
                        <a:pt x="20521" y="7120"/>
                      </a:lnTo>
                      <a:cubicBezTo>
                        <a:pt x="21376" y="6644"/>
                        <a:pt x="21471" y="5881"/>
                        <a:pt x="20521" y="5501"/>
                      </a:cubicBezTo>
                      <a:lnTo>
                        <a:pt x="11685" y="357"/>
                      </a:lnTo>
                      <a:cubicBezTo>
                        <a:pt x="10794" y="-119"/>
                        <a:pt x="9726" y="-119"/>
                        <a:pt x="8835" y="357"/>
                      </a:cubicBezTo>
                      <a:lnTo>
                        <a:pt x="380" y="5215"/>
                      </a:lnTo>
                      <a:cubicBezTo>
                        <a:pt x="-95" y="5691"/>
                        <a:pt x="-190" y="6358"/>
                        <a:pt x="47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1" name="Google Shape;631;p17"/>
                <p:cNvSpPr/>
                <p:nvPr/>
              </p:nvSpPr>
              <p:spPr>
                <a:xfrm>
                  <a:off x="4765618" y="5209722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54" y="-119"/>
                        <a:pt x="9786" y="-119"/>
                        <a:pt x="8895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2" name="Google Shape;632;p17"/>
                <p:cNvSpPr/>
                <p:nvPr/>
              </p:nvSpPr>
              <p:spPr>
                <a:xfrm>
                  <a:off x="4753078" y="5202483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3" name="Google Shape;633;p17"/>
                <p:cNvSpPr/>
                <p:nvPr/>
              </p:nvSpPr>
              <p:spPr>
                <a:xfrm>
                  <a:off x="4740609" y="5195244"/>
                  <a:ext cx="21210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8" extrusionOk="0">
                      <a:moveTo>
                        <a:pt x="464" y="6834"/>
                      </a:moveTo>
                      <a:lnTo>
                        <a:pt x="9299" y="11978"/>
                      </a:lnTo>
                      <a:cubicBezTo>
                        <a:pt x="10201" y="12406"/>
                        <a:pt x="11248" y="12406"/>
                        <a:pt x="12149" y="11978"/>
                      </a:cubicBezTo>
                      <a:lnTo>
                        <a:pt x="20604" y="7120"/>
                      </a:lnTo>
                      <a:cubicBezTo>
                        <a:pt x="21364" y="6644"/>
                        <a:pt x="21459" y="5881"/>
                        <a:pt x="20604" y="5501"/>
                      </a:cubicBezTo>
                      <a:lnTo>
                        <a:pt x="11769" y="357"/>
                      </a:lnTo>
                      <a:cubicBezTo>
                        <a:pt x="10878" y="-119"/>
                        <a:pt x="9810" y="-119"/>
                        <a:pt x="8919" y="357"/>
                      </a:cubicBezTo>
                      <a:lnTo>
                        <a:pt x="464" y="5215"/>
                      </a:lnTo>
                      <a:cubicBezTo>
                        <a:pt x="-106" y="5405"/>
                        <a:pt x="-201" y="6358"/>
                        <a:pt x="46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4" name="Google Shape;634;p17"/>
                <p:cNvSpPr/>
                <p:nvPr/>
              </p:nvSpPr>
              <p:spPr>
                <a:xfrm>
                  <a:off x="4728092" y="5188005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39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7120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54" y="-119"/>
                        <a:pt x="9786" y="-119"/>
                        <a:pt x="8895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5" name="Google Shape;635;p17"/>
                <p:cNvSpPr/>
                <p:nvPr/>
              </p:nvSpPr>
              <p:spPr>
                <a:xfrm>
                  <a:off x="4715552" y="5180766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72" y="12406"/>
                        <a:pt x="11319" y="12406"/>
                        <a:pt x="12220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6" name="Google Shape;636;p17"/>
                <p:cNvSpPr/>
                <p:nvPr/>
              </p:nvSpPr>
              <p:spPr>
                <a:xfrm>
                  <a:off x="4703083" y="5173527"/>
                  <a:ext cx="21210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8" extrusionOk="0">
                      <a:moveTo>
                        <a:pt x="464" y="6834"/>
                      </a:moveTo>
                      <a:lnTo>
                        <a:pt x="9299" y="11978"/>
                      </a:lnTo>
                      <a:cubicBezTo>
                        <a:pt x="10201" y="12406"/>
                        <a:pt x="11248" y="12406"/>
                        <a:pt x="12149" y="11978"/>
                      </a:cubicBezTo>
                      <a:lnTo>
                        <a:pt x="20604" y="7120"/>
                      </a:lnTo>
                      <a:cubicBezTo>
                        <a:pt x="21364" y="6644"/>
                        <a:pt x="21459" y="5881"/>
                        <a:pt x="20604" y="5501"/>
                      </a:cubicBezTo>
                      <a:lnTo>
                        <a:pt x="11769" y="357"/>
                      </a:lnTo>
                      <a:cubicBezTo>
                        <a:pt x="10878" y="-119"/>
                        <a:pt x="9810" y="-119"/>
                        <a:pt x="8919" y="357"/>
                      </a:cubicBezTo>
                      <a:lnTo>
                        <a:pt x="464" y="5215"/>
                      </a:lnTo>
                      <a:cubicBezTo>
                        <a:pt x="-106" y="5691"/>
                        <a:pt x="-201" y="6358"/>
                        <a:pt x="46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7" name="Google Shape;637;p17"/>
                <p:cNvSpPr/>
                <p:nvPr/>
              </p:nvSpPr>
              <p:spPr>
                <a:xfrm>
                  <a:off x="4690566" y="5166324"/>
                  <a:ext cx="21257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63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39" y="12371"/>
                        <a:pt x="11256" y="12371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1"/>
                      </a:lnTo>
                      <a:cubicBezTo>
                        <a:pt x="10876" y="-107"/>
                        <a:pt x="9860" y="-107"/>
                        <a:pt x="8990" y="321"/>
                      </a:cubicBezTo>
                      <a:lnTo>
                        <a:pt x="535" y="5275"/>
                      </a:lnTo>
                      <a:cubicBezTo>
                        <a:pt x="-130" y="5751"/>
                        <a:pt x="-225" y="6322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8" name="Google Shape;638;p17"/>
                <p:cNvSpPr/>
                <p:nvPr/>
              </p:nvSpPr>
              <p:spPr>
                <a:xfrm>
                  <a:off x="4678026" y="5159085"/>
                  <a:ext cx="21257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63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72" y="12371"/>
                        <a:pt x="11319" y="12371"/>
                        <a:pt x="12220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60" y="-107"/>
                        <a:pt x="8990" y="322"/>
                      </a:cubicBezTo>
                      <a:lnTo>
                        <a:pt x="535" y="5274"/>
                      </a:lnTo>
                      <a:cubicBezTo>
                        <a:pt x="-130" y="5656"/>
                        <a:pt x="-225" y="6322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9" name="Google Shape;639;p17"/>
                <p:cNvSpPr/>
                <p:nvPr/>
              </p:nvSpPr>
              <p:spPr>
                <a:xfrm>
                  <a:off x="4665615" y="5151846"/>
                  <a:ext cx="21342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42" h="12263" extrusionOk="0">
                      <a:moveTo>
                        <a:pt x="596" y="6798"/>
                      </a:moveTo>
                      <a:lnTo>
                        <a:pt x="9431" y="11942"/>
                      </a:lnTo>
                      <a:cubicBezTo>
                        <a:pt x="10333" y="12371"/>
                        <a:pt x="11380" y="12371"/>
                        <a:pt x="12281" y="11942"/>
                      </a:cubicBezTo>
                      <a:lnTo>
                        <a:pt x="20736" y="7084"/>
                      </a:lnTo>
                      <a:cubicBezTo>
                        <a:pt x="21496" y="6608"/>
                        <a:pt x="21591" y="5846"/>
                        <a:pt x="20736" y="5465"/>
                      </a:cubicBezTo>
                      <a:lnTo>
                        <a:pt x="11901" y="322"/>
                      </a:lnTo>
                      <a:cubicBezTo>
                        <a:pt x="10999" y="-107"/>
                        <a:pt x="9953" y="-107"/>
                        <a:pt x="9051" y="322"/>
                      </a:cubicBezTo>
                      <a:lnTo>
                        <a:pt x="691" y="5274"/>
                      </a:lnTo>
                      <a:cubicBezTo>
                        <a:pt x="-164" y="5656"/>
                        <a:pt x="-259" y="6322"/>
                        <a:pt x="596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0" name="Google Shape;640;p17"/>
                <p:cNvSpPr/>
                <p:nvPr/>
              </p:nvSpPr>
              <p:spPr>
                <a:xfrm>
                  <a:off x="4653040" y="5144512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7084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60" y="-107"/>
                        <a:pt x="8990" y="322"/>
                      </a:cubicBezTo>
                      <a:lnTo>
                        <a:pt x="535" y="5274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1" name="Google Shape;641;p17"/>
                <p:cNvSpPr/>
                <p:nvPr/>
              </p:nvSpPr>
              <p:spPr>
                <a:xfrm>
                  <a:off x="4634503" y="5133808"/>
                  <a:ext cx="27254" cy="157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54" h="15763" extrusionOk="0">
                      <a:moveTo>
                        <a:pt x="546" y="6834"/>
                      </a:moveTo>
                      <a:lnTo>
                        <a:pt x="15367" y="15407"/>
                      </a:lnTo>
                      <a:cubicBezTo>
                        <a:pt x="16258" y="15883"/>
                        <a:pt x="17326" y="15883"/>
                        <a:pt x="18217" y="15407"/>
                      </a:cubicBezTo>
                      <a:lnTo>
                        <a:pt x="26577" y="10549"/>
                      </a:lnTo>
                      <a:cubicBezTo>
                        <a:pt x="27432" y="10073"/>
                        <a:pt x="27527" y="9311"/>
                        <a:pt x="26577" y="8930"/>
                      </a:cubicBezTo>
                      <a:lnTo>
                        <a:pt x="11662" y="357"/>
                      </a:lnTo>
                      <a:cubicBezTo>
                        <a:pt x="10805" y="-119"/>
                        <a:pt x="9763" y="-119"/>
                        <a:pt x="8906" y="357"/>
                      </a:cubicBezTo>
                      <a:lnTo>
                        <a:pt x="451" y="5215"/>
                      </a:lnTo>
                      <a:cubicBezTo>
                        <a:pt x="-119" y="5691"/>
                        <a:pt x="-214" y="6453"/>
                        <a:pt x="546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2" name="Google Shape;642;p17"/>
                <p:cNvSpPr/>
                <p:nvPr/>
              </p:nvSpPr>
              <p:spPr>
                <a:xfrm>
                  <a:off x="4772458" y="5227665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1"/>
                      </a:lnTo>
                      <a:cubicBezTo>
                        <a:pt x="10844" y="-107"/>
                        <a:pt x="9797" y="-107"/>
                        <a:pt x="8895" y="321"/>
                      </a:cubicBezTo>
                      <a:lnTo>
                        <a:pt x="535" y="5275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3" name="Google Shape;643;p17"/>
                <p:cNvSpPr/>
                <p:nvPr/>
              </p:nvSpPr>
              <p:spPr>
                <a:xfrm>
                  <a:off x="4759918" y="5220426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1"/>
                      </a:lnTo>
                      <a:cubicBezTo>
                        <a:pt x="10876" y="-107"/>
                        <a:pt x="9860" y="-107"/>
                        <a:pt x="8990" y="321"/>
                      </a:cubicBezTo>
                      <a:lnTo>
                        <a:pt x="535" y="5275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4" name="Google Shape;644;p17"/>
                <p:cNvSpPr/>
                <p:nvPr/>
              </p:nvSpPr>
              <p:spPr>
                <a:xfrm>
                  <a:off x="4747378" y="5212806"/>
                  <a:ext cx="21257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8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1"/>
                      </a:lnTo>
                      <a:cubicBezTo>
                        <a:pt x="10876" y="-107"/>
                        <a:pt x="9860" y="-107"/>
                        <a:pt x="8990" y="321"/>
                      </a:cubicBezTo>
                      <a:lnTo>
                        <a:pt x="535" y="5179"/>
                      </a:lnTo>
                      <a:cubicBezTo>
                        <a:pt x="-130" y="6036"/>
                        <a:pt x="-225" y="6894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5" name="Google Shape;645;p17"/>
                <p:cNvSpPr/>
                <p:nvPr/>
              </p:nvSpPr>
              <p:spPr>
                <a:xfrm>
                  <a:off x="4734837" y="5205912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72" y="12406"/>
                        <a:pt x="11319" y="12406"/>
                        <a:pt x="12220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6" name="Google Shape;646;p17"/>
                <p:cNvSpPr/>
                <p:nvPr/>
              </p:nvSpPr>
              <p:spPr>
                <a:xfrm>
                  <a:off x="4722523" y="5198768"/>
                  <a:ext cx="21411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11" h="12299" extrusionOk="0">
                      <a:moveTo>
                        <a:pt x="689" y="6834"/>
                      </a:moveTo>
                      <a:lnTo>
                        <a:pt x="9524" y="11978"/>
                      </a:lnTo>
                      <a:cubicBezTo>
                        <a:pt x="10426" y="12406"/>
                        <a:pt x="11473" y="12406"/>
                        <a:pt x="12374" y="11978"/>
                      </a:cubicBezTo>
                      <a:lnTo>
                        <a:pt x="20734" y="7120"/>
                      </a:lnTo>
                      <a:cubicBezTo>
                        <a:pt x="21589" y="7120"/>
                        <a:pt x="21684" y="5882"/>
                        <a:pt x="20734" y="5501"/>
                      </a:cubicBezTo>
                      <a:lnTo>
                        <a:pt x="11899" y="357"/>
                      </a:lnTo>
                      <a:cubicBezTo>
                        <a:pt x="11008" y="-119"/>
                        <a:pt x="9940" y="-119"/>
                        <a:pt x="9049" y="357"/>
                      </a:cubicBezTo>
                      <a:lnTo>
                        <a:pt x="594" y="5215"/>
                      </a:lnTo>
                      <a:cubicBezTo>
                        <a:pt x="-166" y="5691"/>
                        <a:pt x="-261" y="6358"/>
                        <a:pt x="689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7" name="Google Shape;647;p17"/>
                <p:cNvSpPr/>
                <p:nvPr/>
              </p:nvSpPr>
              <p:spPr>
                <a:xfrm>
                  <a:off x="4709923" y="5191470"/>
                  <a:ext cx="2121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9" extrusionOk="0">
                      <a:moveTo>
                        <a:pt x="464" y="6894"/>
                      </a:moveTo>
                      <a:lnTo>
                        <a:pt x="9299" y="11942"/>
                      </a:lnTo>
                      <a:cubicBezTo>
                        <a:pt x="10190" y="12418"/>
                        <a:pt x="11258" y="12418"/>
                        <a:pt x="12149" y="11942"/>
                      </a:cubicBezTo>
                      <a:lnTo>
                        <a:pt x="20604" y="7084"/>
                      </a:lnTo>
                      <a:cubicBezTo>
                        <a:pt x="21364" y="7084"/>
                        <a:pt x="21459" y="5846"/>
                        <a:pt x="20604" y="5465"/>
                      </a:cubicBezTo>
                      <a:lnTo>
                        <a:pt x="11769" y="322"/>
                      </a:lnTo>
                      <a:cubicBezTo>
                        <a:pt x="10868" y="-107"/>
                        <a:pt x="9821" y="-107"/>
                        <a:pt x="8919" y="322"/>
                      </a:cubicBezTo>
                      <a:lnTo>
                        <a:pt x="464" y="5274"/>
                      </a:lnTo>
                      <a:cubicBezTo>
                        <a:pt x="-106" y="5751"/>
                        <a:pt x="-201" y="6417"/>
                        <a:pt x="46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8" name="Google Shape;648;p17"/>
                <p:cNvSpPr/>
                <p:nvPr/>
              </p:nvSpPr>
              <p:spPr>
                <a:xfrm>
                  <a:off x="4697392" y="5184231"/>
                  <a:ext cx="21235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5" h="12298" extrusionOk="0">
                      <a:moveTo>
                        <a:pt x="454" y="6894"/>
                      </a:moveTo>
                      <a:lnTo>
                        <a:pt x="9289" y="11942"/>
                      </a:lnTo>
                      <a:cubicBezTo>
                        <a:pt x="10180" y="12418"/>
                        <a:pt x="11248" y="12418"/>
                        <a:pt x="12139" y="11942"/>
                      </a:cubicBezTo>
                      <a:lnTo>
                        <a:pt x="20594" y="7084"/>
                      </a:lnTo>
                      <a:cubicBezTo>
                        <a:pt x="21449" y="6608"/>
                        <a:pt x="21449" y="5846"/>
                        <a:pt x="20594" y="5465"/>
                      </a:cubicBezTo>
                      <a:lnTo>
                        <a:pt x="11759" y="321"/>
                      </a:lnTo>
                      <a:cubicBezTo>
                        <a:pt x="10858" y="-107"/>
                        <a:pt x="9811" y="-107"/>
                        <a:pt x="8909" y="321"/>
                      </a:cubicBezTo>
                      <a:lnTo>
                        <a:pt x="549" y="5179"/>
                      </a:lnTo>
                      <a:cubicBezTo>
                        <a:pt x="-116" y="5751"/>
                        <a:pt x="-211" y="6894"/>
                        <a:pt x="45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9" name="Google Shape;649;p17"/>
                <p:cNvSpPr/>
                <p:nvPr/>
              </p:nvSpPr>
              <p:spPr>
                <a:xfrm>
                  <a:off x="4684958" y="5176992"/>
                  <a:ext cx="20976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76" h="12299" extrusionOk="0">
                      <a:moveTo>
                        <a:pt x="253" y="6799"/>
                      </a:moveTo>
                      <a:lnTo>
                        <a:pt x="9089" y="11942"/>
                      </a:lnTo>
                      <a:cubicBezTo>
                        <a:pt x="9946" y="12418"/>
                        <a:pt x="10987" y="12418"/>
                        <a:pt x="11844" y="11942"/>
                      </a:cubicBezTo>
                      <a:lnTo>
                        <a:pt x="20299" y="7084"/>
                      </a:lnTo>
                      <a:cubicBezTo>
                        <a:pt x="21154" y="6608"/>
                        <a:pt x="21249" y="5846"/>
                        <a:pt x="20299" y="5465"/>
                      </a:cubicBezTo>
                      <a:lnTo>
                        <a:pt x="11464" y="321"/>
                      </a:lnTo>
                      <a:cubicBezTo>
                        <a:pt x="10562" y="-107"/>
                        <a:pt x="9515" y="-107"/>
                        <a:pt x="8614" y="321"/>
                      </a:cubicBezTo>
                      <a:lnTo>
                        <a:pt x="253" y="5179"/>
                      </a:lnTo>
                      <a:cubicBezTo>
                        <a:pt x="253" y="5655"/>
                        <a:pt x="-317" y="6417"/>
                        <a:pt x="253" y="6799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0" name="Google Shape;650;p17"/>
                <p:cNvSpPr/>
                <p:nvPr/>
              </p:nvSpPr>
              <p:spPr>
                <a:xfrm>
                  <a:off x="4672326" y="5169717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549"/>
                        <a:pt x="21531" y="5882"/>
                        <a:pt x="20581" y="5406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1" name="Google Shape;651;p17"/>
                <p:cNvSpPr/>
                <p:nvPr/>
              </p:nvSpPr>
              <p:spPr>
                <a:xfrm>
                  <a:off x="4659785" y="5162478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025"/>
                      </a:lnTo>
                      <a:cubicBezTo>
                        <a:pt x="21436" y="6548"/>
                        <a:pt x="21531" y="5881"/>
                        <a:pt x="20581" y="5405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2" name="Google Shape;652;p17"/>
                <p:cNvSpPr/>
                <p:nvPr/>
              </p:nvSpPr>
              <p:spPr>
                <a:xfrm>
                  <a:off x="4647352" y="5155656"/>
                  <a:ext cx="21150" cy="123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50" h="12358" extrusionOk="0">
                      <a:moveTo>
                        <a:pt x="428" y="6894"/>
                      </a:moveTo>
                      <a:lnTo>
                        <a:pt x="9263" y="12037"/>
                      </a:lnTo>
                      <a:cubicBezTo>
                        <a:pt x="10164" y="12466"/>
                        <a:pt x="11211" y="12466"/>
                        <a:pt x="12113" y="12037"/>
                      </a:cubicBezTo>
                      <a:lnTo>
                        <a:pt x="20473" y="7084"/>
                      </a:lnTo>
                      <a:cubicBezTo>
                        <a:pt x="21328" y="7084"/>
                        <a:pt x="21423" y="5941"/>
                        <a:pt x="20473" y="5465"/>
                      </a:cubicBezTo>
                      <a:lnTo>
                        <a:pt x="11638" y="321"/>
                      </a:lnTo>
                      <a:cubicBezTo>
                        <a:pt x="10769" y="-107"/>
                        <a:pt x="9752" y="-107"/>
                        <a:pt x="8883" y="321"/>
                      </a:cubicBezTo>
                      <a:lnTo>
                        <a:pt x="428" y="5179"/>
                      </a:lnTo>
                      <a:cubicBezTo>
                        <a:pt x="-143" y="5274"/>
                        <a:pt x="-143" y="6036"/>
                        <a:pt x="428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3" name="Google Shape;653;p17"/>
                <p:cNvSpPr/>
                <p:nvPr/>
              </p:nvSpPr>
              <p:spPr>
                <a:xfrm>
                  <a:off x="4634693" y="5148036"/>
                  <a:ext cx="21269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69" h="12263" extrusionOk="0">
                      <a:moveTo>
                        <a:pt x="546" y="6798"/>
                      </a:moveTo>
                      <a:lnTo>
                        <a:pt x="9381" y="11942"/>
                      </a:lnTo>
                      <a:cubicBezTo>
                        <a:pt x="10283" y="12371"/>
                        <a:pt x="11330" y="12371"/>
                        <a:pt x="12232" y="11942"/>
                      </a:cubicBezTo>
                      <a:lnTo>
                        <a:pt x="20592" y="7084"/>
                      </a:lnTo>
                      <a:cubicBezTo>
                        <a:pt x="21447" y="6608"/>
                        <a:pt x="21542" y="5846"/>
                        <a:pt x="20592" y="5465"/>
                      </a:cubicBezTo>
                      <a:lnTo>
                        <a:pt x="11757" y="322"/>
                      </a:lnTo>
                      <a:cubicBezTo>
                        <a:pt x="10855" y="-107"/>
                        <a:pt x="9808" y="-107"/>
                        <a:pt x="8906" y="322"/>
                      </a:cubicBezTo>
                      <a:lnTo>
                        <a:pt x="451" y="5179"/>
                      </a:lnTo>
                      <a:cubicBezTo>
                        <a:pt x="-119" y="5656"/>
                        <a:pt x="-214" y="6417"/>
                        <a:pt x="546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4" name="Google Shape;654;p17"/>
                <p:cNvSpPr/>
                <p:nvPr/>
              </p:nvSpPr>
              <p:spPr>
                <a:xfrm>
                  <a:off x="4784985" y="5234904"/>
                  <a:ext cx="27256" cy="158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56" h="15823" extrusionOk="0">
                      <a:moveTo>
                        <a:pt x="454" y="6894"/>
                      </a:moveTo>
                      <a:lnTo>
                        <a:pt x="15369" y="15466"/>
                      </a:lnTo>
                      <a:cubicBezTo>
                        <a:pt x="16226" y="15942"/>
                        <a:pt x="17267" y="15942"/>
                        <a:pt x="18124" y="15466"/>
                      </a:cubicBezTo>
                      <a:lnTo>
                        <a:pt x="26580" y="10608"/>
                      </a:lnTo>
                      <a:cubicBezTo>
                        <a:pt x="27435" y="10132"/>
                        <a:pt x="27530" y="9370"/>
                        <a:pt x="26580" y="8989"/>
                      </a:cubicBezTo>
                      <a:lnTo>
                        <a:pt x="11759" y="322"/>
                      </a:lnTo>
                      <a:cubicBezTo>
                        <a:pt x="10858" y="-107"/>
                        <a:pt x="9811" y="-107"/>
                        <a:pt x="8909" y="322"/>
                      </a:cubicBezTo>
                      <a:lnTo>
                        <a:pt x="549" y="5179"/>
                      </a:lnTo>
                      <a:cubicBezTo>
                        <a:pt x="-116" y="5751"/>
                        <a:pt x="-211" y="6513"/>
                        <a:pt x="45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5" name="Google Shape;655;p17"/>
                <p:cNvSpPr/>
                <p:nvPr/>
              </p:nvSpPr>
              <p:spPr>
                <a:xfrm>
                  <a:off x="4610064" y="5140680"/>
                  <a:ext cx="33535" cy="17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535" h="17487" extrusionOk="0">
                      <a:moveTo>
                        <a:pt x="24131" y="343"/>
                      </a:moveTo>
                      <a:lnTo>
                        <a:pt x="32966" y="5487"/>
                      </a:lnTo>
                      <a:cubicBezTo>
                        <a:pt x="33726" y="5487"/>
                        <a:pt x="33726" y="6534"/>
                        <a:pt x="32966" y="6915"/>
                      </a:cubicBezTo>
                      <a:lnTo>
                        <a:pt x="24036" y="12154"/>
                      </a:lnTo>
                      <a:cubicBezTo>
                        <a:pt x="23222" y="12535"/>
                        <a:pt x="22284" y="12535"/>
                        <a:pt x="21471" y="12154"/>
                      </a:cubicBezTo>
                      <a:lnTo>
                        <a:pt x="20711" y="11678"/>
                      </a:lnTo>
                      <a:cubicBezTo>
                        <a:pt x="19963" y="11306"/>
                        <a:pt x="19083" y="11306"/>
                        <a:pt x="18336" y="11678"/>
                      </a:cubicBezTo>
                      <a:lnTo>
                        <a:pt x="8835" y="17202"/>
                      </a:lnTo>
                      <a:cubicBezTo>
                        <a:pt x="7990" y="17583"/>
                        <a:pt x="7021" y="17583"/>
                        <a:pt x="6175" y="17202"/>
                      </a:cubicBezTo>
                      <a:lnTo>
                        <a:pt x="570" y="13964"/>
                      </a:lnTo>
                      <a:cubicBezTo>
                        <a:pt x="-190" y="13487"/>
                        <a:pt x="-190" y="12821"/>
                        <a:pt x="570" y="12440"/>
                      </a:cubicBezTo>
                      <a:lnTo>
                        <a:pt x="9405" y="7296"/>
                      </a:lnTo>
                      <a:lnTo>
                        <a:pt x="11210" y="6248"/>
                      </a:lnTo>
                      <a:lnTo>
                        <a:pt x="12540" y="5487"/>
                      </a:lnTo>
                      <a:lnTo>
                        <a:pt x="13870" y="4725"/>
                      </a:lnTo>
                      <a:lnTo>
                        <a:pt x="21471" y="343"/>
                      </a:lnTo>
                      <a:cubicBezTo>
                        <a:pt x="22298" y="-114"/>
                        <a:pt x="23302" y="-114"/>
                        <a:pt x="24131" y="343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6" name="Google Shape;656;p17"/>
                <p:cNvSpPr/>
                <p:nvPr/>
              </p:nvSpPr>
              <p:spPr>
                <a:xfrm>
                  <a:off x="4754598" y="5259443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025"/>
                      </a:lnTo>
                      <a:cubicBezTo>
                        <a:pt x="21436" y="7025"/>
                        <a:pt x="21531" y="5882"/>
                        <a:pt x="20581" y="5405"/>
                      </a:cubicBezTo>
                      <a:lnTo>
                        <a:pt x="11745" y="357"/>
                      </a:lnTo>
                      <a:cubicBezTo>
                        <a:pt x="10854" y="-119"/>
                        <a:pt x="9786" y="-119"/>
                        <a:pt x="8895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7" name="Google Shape;657;p17"/>
                <p:cNvSpPr/>
                <p:nvPr/>
              </p:nvSpPr>
              <p:spPr>
                <a:xfrm>
                  <a:off x="4742212" y="5252239"/>
                  <a:ext cx="20746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46" h="12299" extrusionOk="0">
                      <a:moveTo>
                        <a:pt x="0" y="6798"/>
                      </a:moveTo>
                      <a:lnTo>
                        <a:pt x="8835" y="11942"/>
                      </a:lnTo>
                      <a:cubicBezTo>
                        <a:pt x="9726" y="12418"/>
                        <a:pt x="10794" y="12418"/>
                        <a:pt x="11685" y="11942"/>
                      </a:cubicBezTo>
                      <a:lnTo>
                        <a:pt x="20141" y="7084"/>
                      </a:lnTo>
                      <a:cubicBezTo>
                        <a:pt x="20901" y="7084"/>
                        <a:pt x="20996" y="5846"/>
                        <a:pt x="20141" y="5465"/>
                      </a:cubicBezTo>
                      <a:lnTo>
                        <a:pt x="11305" y="322"/>
                      </a:lnTo>
                      <a:cubicBezTo>
                        <a:pt x="10404" y="-107"/>
                        <a:pt x="9357" y="-107"/>
                        <a:pt x="8455" y="322"/>
                      </a:cubicBezTo>
                      <a:lnTo>
                        <a:pt x="0" y="5179"/>
                      </a:lnTo>
                      <a:cubicBezTo>
                        <a:pt x="0" y="5560"/>
                        <a:pt x="0" y="6417"/>
                        <a:pt x="0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8" name="Google Shape;658;p17"/>
                <p:cNvSpPr/>
                <p:nvPr/>
              </p:nvSpPr>
              <p:spPr>
                <a:xfrm>
                  <a:off x="4729612" y="5245000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61" y="12418"/>
                        <a:pt x="11329" y="12418"/>
                        <a:pt x="12220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59" y="-107"/>
                        <a:pt x="8990" y="322"/>
                      </a:cubicBezTo>
                      <a:lnTo>
                        <a:pt x="535" y="5274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9" name="Google Shape;659;p17"/>
                <p:cNvSpPr/>
                <p:nvPr/>
              </p:nvSpPr>
              <p:spPr>
                <a:xfrm>
                  <a:off x="4623423" y="5183528"/>
                  <a:ext cx="21234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4" h="12299" extrusionOk="0">
                      <a:moveTo>
                        <a:pt x="511" y="6834"/>
                      </a:moveTo>
                      <a:lnTo>
                        <a:pt x="9347" y="11978"/>
                      </a:lnTo>
                      <a:cubicBezTo>
                        <a:pt x="10248" y="12406"/>
                        <a:pt x="11295" y="12406"/>
                        <a:pt x="12197" y="11978"/>
                      </a:cubicBezTo>
                      <a:lnTo>
                        <a:pt x="20557" y="7025"/>
                      </a:lnTo>
                      <a:cubicBezTo>
                        <a:pt x="21412" y="6549"/>
                        <a:pt x="21507" y="5882"/>
                        <a:pt x="20557" y="5405"/>
                      </a:cubicBezTo>
                      <a:lnTo>
                        <a:pt x="11722" y="357"/>
                      </a:lnTo>
                      <a:cubicBezTo>
                        <a:pt x="10831" y="-119"/>
                        <a:pt x="9763" y="-119"/>
                        <a:pt x="8872" y="357"/>
                      </a:cubicBezTo>
                      <a:lnTo>
                        <a:pt x="416" y="5215"/>
                      </a:lnTo>
                      <a:cubicBezTo>
                        <a:pt x="-154" y="5691"/>
                        <a:pt x="-154" y="6453"/>
                        <a:pt x="511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0" name="Google Shape;660;p17"/>
                <p:cNvSpPr/>
                <p:nvPr/>
              </p:nvSpPr>
              <p:spPr>
                <a:xfrm>
                  <a:off x="4610954" y="5176325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59" y="-107"/>
                        <a:pt x="8990" y="322"/>
                      </a:cubicBezTo>
                      <a:lnTo>
                        <a:pt x="535" y="5179"/>
                      </a:lnTo>
                      <a:cubicBezTo>
                        <a:pt x="-130" y="5274"/>
                        <a:pt x="-225" y="6417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1" name="Google Shape;661;p17"/>
                <p:cNvSpPr/>
                <p:nvPr/>
              </p:nvSpPr>
              <p:spPr>
                <a:xfrm>
                  <a:off x="4598509" y="5169086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44" y="-107"/>
                        <a:pt x="9797" y="-107"/>
                        <a:pt x="8895" y="322"/>
                      </a:cubicBezTo>
                      <a:lnTo>
                        <a:pt x="535" y="5274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2" name="Google Shape;662;p17"/>
                <p:cNvSpPr/>
                <p:nvPr/>
              </p:nvSpPr>
              <p:spPr>
                <a:xfrm>
                  <a:off x="4586039" y="5161907"/>
                  <a:ext cx="21210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8" extrusionOk="0">
                      <a:moveTo>
                        <a:pt x="464" y="6834"/>
                      </a:moveTo>
                      <a:lnTo>
                        <a:pt x="9299" y="11978"/>
                      </a:lnTo>
                      <a:cubicBezTo>
                        <a:pt x="10201" y="12406"/>
                        <a:pt x="11248" y="12406"/>
                        <a:pt x="12149" y="11978"/>
                      </a:cubicBezTo>
                      <a:lnTo>
                        <a:pt x="20604" y="7120"/>
                      </a:lnTo>
                      <a:cubicBezTo>
                        <a:pt x="21364" y="6644"/>
                        <a:pt x="21459" y="5881"/>
                        <a:pt x="20604" y="5501"/>
                      </a:cubicBezTo>
                      <a:lnTo>
                        <a:pt x="11769" y="357"/>
                      </a:lnTo>
                      <a:cubicBezTo>
                        <a:pt x="10878" y="-119"/>
                        <a:pt x="9810" y="-119"/>
                        <a:pt x="8919" y="357"/>
                      </a:cubicBezTo>
                      <a:lnTo>
                        <a:pt x="464" y="5215"/>
                      </a:lnTo>
                      <a:cubicBezTo>
                        <a:pt x="-106" y="5691"/>
                        <a:pt x="-201" y="6358"/>
                        <a:pt x="46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3" name="Google Shape;663;p17"/>
                <p:cNvSpPr/>
                <p:nvPr/>
              </p:nvSpPr>
              <p:spPr>
                <a:xfrm>
                  <a:off x="4713902" y="5236011"/>
                  <a:ext cx="24523" cy="141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523" h="14108" extrusionOk="0">
                      <a:moveTo>
                        <a:pt x="570" y="6739"/>
                      </a:moveTo>
                      <a:lnTo>
                        <a:pt x="12635" y="13787"/>
                      </a:lnTo>
                      <a:cubicBezTo>
                        <a:pt x="13505" y="14216"/>
                        <a:pt x="14521" y="14216"/>
                        <a:pt x="15390" y="13787"/>
                      </a:cubicBezTo>
                      <a:lnTo>
                        <a:pt x="23846" y="8930"/>
                      </a:lnTo>
                      <a:cubicBezTo>
                        <a:pt x="24701" y="8453"/>
                        <a:pt x="24796" y="7691"/>
                        <a:pt x="23846" y="7310"/>
                      </a:cubicBezTo>
                      <a:lnTo>
                        <a:pt x="11780" y="357"/>
                      </a:lnTo>
                      <a:cubicBezTo>
                        <a:pt x="10923" y="-119"/>
                        <a:pt x="9882" y="-119"/>
                        <a:pt x="9025" y="357"/>
                      </a:cubicBezTo>
                      <a:lnTo>
                        <a:pt x="570" y="5215"/>
                      </a:lnTo>
                      <a:cubicBezTo>
                        <a:pt x="-190" y="5596"/>
                        <a:pt x="-190" y="6358"/>
                        <a:pt x="570" y="6739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4" name="Google Shape;664;p17"/>
                <p:cNvSpPr/>
                <p:nvPr/>
              </p:nvSpPr>
              <p:spPr>
                <a:xfrm>
                  <a:off x="4635943" y="5190803"/>
                  <a:ext cx="24413" cy="141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13" h="14108" extrusionOk="0">
                      <a:moveTo>
                        <a:pt x="436" y="6798"/>
                      </a:moveTo>
                      <a:lnTo>
                        <a:pt x="12502" y="13752"/>
                      </a:lnTo>
                      <a:cubicBezTo>
                        <a:pt x="13393" y="14228"/>
                        <a:pt x="14461" y="14228"/>
                        <a:pt x="15352" y="13752"/>
                      </a:cubicBezTo>
                      <a:lnTo>
                        <a:pt x="23807" y="8894"/>
                      </a:lnTo>
                      <a:cubicBezTo>
                        <a:pt x="24567" y="8418"/>
                        <a:pt x="24662" y="7656"/>
                        <a:pt x="23807" y="7275"/>
                      </a:cubicBezTo>
                      <a:lnTo>
                        <a:pt x="11932" y="322"/>
                      </a:lnTo>
                      <a:cubicBezTo>
                        <a:pt x="11030" y="-107"/>
                        <a:pt x="9983" y="-107"/>
                        <a:pt x="9082" y="322"/>
                      </a:cubicBezTo>
                      <a:lnTo>
                        <a:pt x="721" y="5179"/>
                      </a:lnTo>
                      <a:cubicBezTo>
                        <a:pt x="-134" y="5656"/>
                        <a:pt x="-229" y="6418"/>
                        <a:pt x="436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5" name="Google Shape;665;p17"/>
                <p:cNvSpPr/>
                <p:nvPr/>
              </p:nvSpPr>
              <p:spPr>
                <a:xfrm>
                  <a:off x="4651601" y="5199816"/>
                  <a:ext cx="71148" cy="411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148" h="41195" extrusionOk="0">
                      <a:moveTo>
                        <a:pt x="454" y="6834"/>
                      </a:moveTo>
                      <a:lnTo>
                        <a:pt x="59260" y="40839"/>
                      </a:lnTo>
                      <a:cubicBezTo>
                        <a:pt x="60117" y="41315"/>
                        <a:pt x="61159" y="41315"/>
                        <a:pt x="62016" y="40839"/>
                      </a:cubicBezTo>
                      <a:lnTo>
                        <a:pt x="70471" y="35981"/>
                      </a:lnTo>
                      <a:cubicBezTo>
                        <a:pt x="71326" y="35505"/>
                        <a:pt x="71421" y="34742"/>
                        <a:pt x="70471" y="34361"/>
                      </a:cubicBezTo>
                      <a:lnTo>
                        <a:pt x="11759" y="357"/>
                      </a:lnTo>
                      <a:cubicBezTo>
                        <a:pt x="10868" y="-119"/>
                        <a:pt x="9800" y="-119"/>
                        <a:pt x="8909" y="357"/>
                      </a:cubicBezTo>
                      <a:lnTo>
                        <a:pt x="549" y="5215"/>
                      </a:lnTo>
                      <a:cubicBezTo>
                        <a:pt x="-116" y="5691"/>
                        <a:pt x="-211" y="6453"/>
                        <a:pt x="45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6" name="Google Shape;666;p17"/>
                <p:cNvSpPr/>
                <p:nvPr/>
              </p:nvSpPr>
              <p:spPr>
                <a:xfrm>
                  <a:off x="4756949" y="5232713"/>
                  <a:ext cx="2121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9" extrusionOk="0">
                      <a:moveTo>
                        <a:pt x="464" y="6894"/>
                      </a:moveTo>
                      <a:lnTo>
                        <a:pt x="9299" y="11942"/>
                      </a:lnTo>
                      <a:cubicBezTo>
                        <a:pt x="10190" y="12418"/>
                        <a:pt x="11258" y="12418"/>
                        <a:pt x="12149" y="11942"/>
                      </a:cubicBezTo>
                      <a:lnTo>
                        <a:pt x="20604" y="7084"/>
                      </a:lnTo>
                      <a:cubicBezTo>
                        <a:pt x="21364" y="6608"/>
                        <a:pt x="21459" y="5846"/>
                        <a:pt x="20604" y="5465"/>
                      </a:cubicBezTo>
                      <a:lnTo>
                        <a:pt x="11769" y="321"/>
                      </a:lnTo>
                      <a:cubicBezTo>
                        <a:pt x="10868" y="-107"/>
                        <a:pt x="9821" y="-107"/>
                        <a:pt x="8919" y="321"/>
                      </a:cubicBezTo>
                      <a:lnTo>
                        <a:pt x="464" y="5275"/>
                      </a:lnTo>
                      <a:cubicBezTo>
                        <a:pt x="-106" y="6036"/>
                        <a:pt x="-201" y="6036"/>
                        <a:pt x="46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7" name="Google Shape;667;p17"/>
                <p:cNvSpPr/>
                <p:nvPr/>
              </p:nvSpPr>
              <p:spPr>
                <a:xfrm>
                  <a:off x="4744433" y="5225534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7120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8" name="Google Shape;668;p17"/>
                <p:cNvSpPr/>
                <p:nvPr/>
              </p:nvSpPr>
              <p:spPr>
                <a:xfrm>
                  <a:off x="4732035" y="5218330"/>
                  <a:ext cx="21424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24" h="12263" extrusionOk="0">
                      <a:moveTo>
                        <a:pt x="677" y="6798"/>
                      </a:moveTo>
                      <a:lnTo>
                        <a:pt x="9513" y="11942"/>
                      </a:lnTo>
                      <a:cubicBezTo>
                        <a:pt x="10414" y="12371"/>
                        <a:pt x="11461" y="12371"/>
                        <a:pt x="12363" y="11942"/>
                      </a:cubicBezTo>
                      <a:lnTo>
                        <a:pt x="20818" y="7084"/>
                      </a:lnTo>
                      <a:cubicBezTo>
                        <a:pt x="21578" y="6608"/>
                        <a:pt x="21673" y="5846"/>
                        <a:pt x="20818" y="5465"/>
                      </a:cubicBezTo>
                      <a:lnTo>
                        <a:pt x="11983" y="322"/>
                      </a:lnTo>
                      <a:cubicBezTo>
                        <a:pt x="11081" y="-107"/>
                        <a:pt x="10034" y="-107"/>
                        <a:pt x="9133" y="322"/>
                      </a:cubicBezTo>
                      <a:lnTo>
                        <a:pt x="677" y="5179"/>
                      </a:lnTo>
                      <a:cubicBezTo>
                        <a:pt x="-178" y="5656"/>
                        <a:pt x="-273" y="6417"/>
                        <a:pt x="677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9" name="Google Shape;669;p17"/>
                <p:cNvSpPr/>
                <p:nvPr/>
              </p:nvSpPr>
              <p:spPr>
                <a:xfrm>
                  <a:off x="4719447" y="5211091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941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59" y="-107"/>
                        <a:pt x="8990" y="322"/>
                      </a:cubicBezTo>
                      <a:lnTo>
                        <a:pt x="535" y="5179"/>
                      </a:lnTo>
                      <a:cubicBezTo>
                        <a:pt x="-130" y="5656"/>
                        <a:pt x="-225" y="6417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0" name="Google Shape;670;p17"/>
                <p:cNvSpPr/>
                <p:nvPr/>
              </p:nvSpPr>
              <p:spPr>
                <a:xfrm>
                  <a:off x="4706978" y="5203817"/>
                  <a:ext cx="2121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9" extrusionOk="0">
                      <a:moveTo>
                        <a:pt x="464" y="6834"/>
                      </a:moveTo>
                      <a:lnTo>
                        <a:pt x="9299" y="11978"/>
                      </a:lnTo>
                      <a:cubicBezTo>
                        <a:pt x="10201" y="12406"/>
                        <a:pt x="11248" y="12406"/>
                        <a:pt x="12149" y="11978"/>
                      </a:cubicBezTo>
                      <a:lnTo>
                        <a:pt x="20604" y="7025"/>
                      </a:lnTo>
                      <a:cubicBezTo>
                        <a:pt x="21364" y="6548"/>
                        <a:pt x="21459" y="5882"/>
                        <a:pt x="20604" y="5405"/>
                      </a:cubicBezTo>
                      <a:lnTo>
                        <a:pt x="11769" y="357"/>
                      </a:lnTo>
                      <a:cubicBezTo>
                        <a:pt x="10878" y="-119"/>
                        <a:pt x="9810" y="-119"/>
                        <a:pt x="8919" y="357"/>
                      </a:cubicBezTo>
                      <a:lnTo>
                        <a:pt x="464" y="5215"/>
                      </a:lnTo>
                      <a:cubicBezTo>
                        <a:pt x="-106" y="5691"/>
                        <a:pt x="-201" y="6358"/>
                        <a:pt x="46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1" name="Google Shape;671;p17"/>
                <p:cNvSpPr/>
                <p:nvPr/>
              </p:nvSpPr>
              <p:spPr>
                <a:xfrm>
                  <a:off x="4694711" y="5196578"/>
                  <a:ext cx="20722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22" h="12299" extrusionOk="0">
                      <a:moveTo>
                        <a:pt x="0" y="6834"/>
                      </a:moveTo>
                      <a:lnTo>
                        <a:pt x="8835" y="11978"/>
                      </a:lnTo>
                      <a:cubicBezTo>
                        <a:pt x="9705" y="12406"/>
                        <a:pt x="10721" y="12406"/>
                        <a:pt x="11590" y="11978"/>
                      </a:cubicBezTo>
                      <a:lnTo>
                        <a:pt x="20046" y="7025"/>
                      </a:lnTo>
                      <a:cubicBezTo>
                        <a:pt x="20901" y="6549"/>
                        <a:pt x="20996" y="5882"/>
                        <a:pt x="20046" y="5406"/>
                      </a:cubicBezTo>
                      <a:lnTo>
                        <a:pt x="11210" y="357"/>
                      </a:lnTo>
                      <a:cubicBezTo>
                        <a:pt x="10353" y="-119"/>
                        <a:pt x="9312" y="-119"/>
                        <a:pt x="8455" y="357"/>
                      </a:cubicBezTo>
                      <a:lnTo>
                        <a:pt x="0" y="5215"/>
                      </a:lnTo>
                      <a:cubicBezTo>
                        <a:pt x="0" y="5691"/>
                        <a:pt x="0" y="6453"/>
                        <a:pt x="0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2" name="Google Shape;672;p17"/>
                <p:cNvSpPr/>
                <p:nvPr/>
              </p:nvSpPr>
              <p:spPr>
                <a:xfrm>
                  <a:off x="4681992" y="5189338"/>
                  <a:ext cx="2121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9" extrusionOk="0">
                      <a:moveTo>
                        <a:pt x="464" y="6834"/>
                      </a:moveTo>
                      <a:lnTo>
                        <a:pt x="9299" y="11978"/>
                      </a:lnTo>
                      <a:cubicBezTo>
                        <a:pt x="10201" y="12406"/>
                        <a:pt x="11248" y="12406"/>
                        <a:pt x="12149" y="11978"/>
                      </a:cubicBezTo>
                      <a:lnTo>
                        <a:pt x="20604" y="7025"/>
                      </a:lnTo>
                      <a:cubicBezTo>
                        <a:pt x="21364" y="6549"/>
                        <a:pt x="21459" y="5882"/>
                        <a:pt x="20604" y="5406"/>
                      </a:cubicBezTo>
                      <a:lnTo>
                        <a:pt x="11769" y="357"/>
                      </a:lnTo>
                      <a:cubicBezTo>
                        <a:pt x="10878" y="-119"/>
                        <a:pt x="9810" y="-119"/>
                        <a:pt x="8919" y="357"/>
                      </a:cubicBezTo>
                      <a:lnTo>
                        <a:pt x="464" y="5215"/>
                      </a:lnTo>
                      <a:cubicBezTo>
                        <a:pt x="-106" y="5691"/>
                        <a:pt x="-201" y="6453"/>
                        <a:pt x="46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3" name="Google Shape;673;p17"/>
                <p:cNvSpPr/>
                <p:nvPr/>
              </p:nvSpPr>
              <p:spPr>
                <a:xfrm>
                  <a:off x="4669476" y="5182100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405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4" name="Google Shape;674;p17"/>
                <p:cNvSpPr/>
                <p:nvPr/>
              </p:nvSpPr>
              <p:spPr>
                <a:xfrm>
                  <a:off x="4656900" y="5174765"/>
                  <a:ext cx="21316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16" h="12299" extrusionOk="0">
                      <a:moveTo>
                        <a:pt x="570" y="6834"/>
                      </a:moveTo>
                      <a:lnTo>
                        <a:pt x="9405" y="11978"/>
                      </a:lnTo>
                      <a:cubicBezTo>
                        <a:pt x="10307" y="12406"/>
                        <a:pt x="11354" y="12406"/>
                        <a:pt x="12255" y="11978"/>
                      </a:cubicBezTo>
                      <a:lnTo>
                        <a:pt x="20711" y="7120"/>
                      </a:lnTo>
                      <a:cubicBezTo>
                        <a:pt x="21471" y="7120"/>
                        <a:pt x="21566" y="5882"/>
                        <a:pt x="20711" y="5501"/>
                      </a:cubicBezTo>
                      <a:lnTo>
                        <a:pt x="11875" y="357"/>
                      </a:lnTo>
                      <a:cubicBezTo>
                        <a:pt x="10984" y="-119"/>
                        <a:pt x="9916" y="-119"/>
                        <a:pt x="9025" y="357"/>
                      </a:cubicBezTo>
                      <a:lnTo>
                        <a:pt x="570" y="5215"/>
                      </a:lnTo>
                      <a:cubicBezTo>
                        <a:pt x="-190" y="5787"/>
                        <a:pt x="-190" y="6834"/>
                        <a:pt x="570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5" name="Google Shape;675;p17"/>
                <p:cNvSpPr/>
                <p:nvPr/>
              </p:nvSpPr>
              <p:spPr>
                <a:xfrm>
                  <a:off x="4644490" y="5167657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7084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59" y="-107"/>
                        <a:pt x="8990" y="322"/>
                      </a:cubicBezTo>
                      <a:lnTo>
                        <a:pt x="535" y="5179"/>
                      </a:lnTo>
                      <a:cubicBezTo>
                        <a:pt x="-130" y="5656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6" name="Google Shape;676;p17"/>
                <p:cNvSpPr/>
                <p:nvPr/>
              </p:nvSpPr>
              <p:spPr>
                <a:xfrm>
                  <a:off x="4632021" y="5160418"/>
                  <a:ext cx="21210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8" extrusionOk="0">
                      <a:moveTo>
                        <a:pt x="464" y="6894"/>
                      </a:moveTo>
                      <a:lnTo>
                        <a:pt x="9299" y="11942"/>
                      </a:lnTo>
                      <a:cubicBezTo>
                        <a:pt x="10190" y="12418"/>
                        <a:pt x="11258" y="12418"/>
                        <a:pt x="12149" y="11942"/>
                      </a:cubicBezTo>
                      <a:lnTo>
                        <a:pt x="20604" y="7084"/>
                      </a:lnTo>
                      <a:cubicBezTo>
                        <a:pt x="21364" y="6608"/>
                        <a:pt x="21459" y="5846"/>
                        <a:pt x="20604" y="5465"/>
                      </a:cubicBezTo>
                      <a:lnTo>
                        <a:pt x="11769" y="321"/>
                      </a:lnTo>
                      <a:cubicBezTo>
                        <a:pt x="10868" y="-107"/>
                        <a:pt x="9821" y="-107"/>
                        <a:pt x="8919" y="321"/>
                      </a:cubicBezTo>
                      <a:lnTo>
                        <a:pt x="464" y="5179"/>
                      </a:lnTo>
                      <a:cubicBezTo>
                        <a:pt x="-106" y="5751"/>
                        <a:pt x="-201" y="6417"/>
                        <a:pt x="46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7" name="Google Shape;677;p17"/>
                <p:cNvSpPr/>
                <p:nvPr/>
              </p:nvSpPr>
              <p:spPr>
                <a:xfrm>
                  <a:off x="4619504" y="5153179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1"/>
                      </a:lnTo>
                      <a:cubicBezTo>
                        <a:pt x="10876" y="-107"/>
                        <a:pt x="9859" y="-107"/>
                        <a:pt x="8990" y="321"/>
                      </a:cubicBezTo>
                      <a:lnTo>
                        <a:pt x="535" y="5275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8" name="Google Shape;678;p17"/>
                <p:cNvSpPr/>
                <p:nvPr/>
              </p:nvSpPr>
              <p:spPr>
                <a:xfrm>
                  <a:off x="4769418" y="5240428"/>
                  <a:ext cx="30663" cy="177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663" h="17728" extrusionOk="0">
                      <a:moveTo>
                        <a:pt x="535" y="6417"/>
                      </a:moveTo>
                      <a:lnTo>
                        <a:pt x="18775" y="17371"/>
                      </a:lnTo>
                      <a:cubicBezTo>
                        <a:pt x="19667" y="17847"/>
                        <a:pt x="20734" y="17847"/>
                        <a:pt x="21626" y="17371"/>
                      </a:cubicBezTo>
                      <a:lnTo>
                        <a:pt x="29986" y="12513"/>
                      </a:lnTo>
                      <a:cubicBezTo>
                        <a:pt x="30841" y="12037"/>
                        <a:pt x="30936" y="11370"/>
                        <a:pt x="29986" y="10894"/>
                      </a:cubicBezTo>
                      <a:lnTo>
                        <a:pt x="11745" y="321"/>
                      </a:lnTo>
                      <a:cubicBezTo>
                        <a:pt x="10876" y="-107"/>
                        <a:pt x="9860" y="-107"/>
                        <a:pt x="8990" y="321"/>
                      </a:cubicBezTo>
                      <a:lnTo>
                        <a:pt x="535" y="5275"/>
                      </a:lnTo>
                      <a:cubicBezTo>
                        <a:pt x="-130" y="5275"/>
                        <a:pt x="-225" y="5941"/>
                        <a:pt x="535" y="6417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9" name="Google Shape;679;p17"/>
                <p:cNvSpPr/>
                <p:nvPr/>
              </p:nvSpPr>
              <p:spPr>
                <a:xfrm>
                  <a:off x="4751035" y="5243345"/>
                  <a:ext cx="2140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00" h="12299" extrusionOk="0">
                      <a:moveTo>
                        <a:pt x="677" y="6834"/>
                      </a:moveTo>
                      <a:lnTo>
                        <a:pt x="9513" y="11978"/>
                      </a:lnTo>
                      <a:cubicBezTo>
                        <a:pt x="10382" y="12406"/>
                        <a:pt x="11398" y="12406"/>
                        <a:pt x="12268" y="11978"/>
                      </a:cubicBezTo>
                      <a:lnTo>
                        <a:pt x="20723" y="7025"/>
                      </a:lnTo>
                      <a:cubicBezTo>
                        <a:pt x="21578" y="7025"/>
                        <a:pt x="21673" y="5882"/>
                        <a:pt x="20723" y="5405"/>
                      </a:cubicBezTo>
                      <a:lnTo>
                        <a:pt x="11888" y="357"/>
                      </a:lnTo>
                      <a:cubicBezTo>
                        <a:pt x="11031" y="-119"/>
                        <a:pt x="9990" y="-119"/>
                        <a:pt x="9133" y="357"/>
                      </a:cubicBezTo>
                      <a:lnTo>
                        <a:pt x="677" y="4929"/>
                      </a:lnTo>
                      <a:cubicBezTo>
                        <a:pt x="-178" y="5691"/>
                        <a:pt x="-273" y="6453"/>
                        <a:pt x="677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0" name="Google Shape;680;p17"/>
                <p:cNvSpPr/>
                <p:nvPr/>
              </p:nvSpPr>
              <p:spPr>
                <a:xfrm>
                  <a:off x="4738529" y="5236106"/>
                  <a:ext cx="2120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00" h="12299" extrusionOk="0">
                      <a:moveTo>
                        <a:pt x="454" y="6834"/>
                      </a:moveTo>
                      <a:lnTo>
                        <a:pt x="9289" y="11978"/>
                      </a:lnTo>
                      <a:cubicBezTo>
                        <a:pt x="10191" y="12406"/>
                        <a:pt x="11238" y="12406"/>
                        <a:pt x="12139" y="11978"/>
                      </a:cubicBezTo>
                      <a:lnTo>
                        <a:pt x="20594" y="7025"/>
                      </a:lnTo>
                      <a:cubicBezTo>
                        <a:pt x="21354" y="6549"/>
                        <a:pt x="21449" y="5882"/>
                        <a:pt x="20594" y="5406"/>
                      </a:cubicBezTo>
                      <a:lnTo>
                        <a:pt x="11759" y="357"/>
                      </a:lnTo>
                      <a:cubicBezTo>
                        <a:pt x="10868" y="-119"/>
                        <a:pt x="9800" y="-119"/>
                        <a:pt x="8909" y="357"/>
                      </a:cubicBezTo>
                      <a:lnTo>
                        <a:pt x="549" y="5215"/>
                      </a:lnTo>
                      <a:cubicBezTo>
                        <a:pt x="-116" y="5691"/>
                        <a:pt x="-211" y="6453"/>
                        <a:pt x="45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1" name="Google Shape;681;p17"/>
                <p:cNvSpPr/>
                <p:nvPr/>
              </p:nvSpPr>
              <p:spPr>
                <a:xfrm>
                  <a:off x="4726002" y="5228867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39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548"/>
                        <a:pt x="21531" y="5881"/>
                        <a:pt x="20581" y="5405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2" name="Google Shape;682;p17"/>
                <p:cNvSpPr/>
                <p:nvPr/>
              </p:nvSpPr>
              <p:spPr>
                <a:xfrm>
                  <a:off x="4713712" y="5221628"/>
                  <a:ext cx="20781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81" h="12299" extrusionOk="0">
                      <a:moveTo>
                        <a:pt x="0" y="6834"/>
                      </a:moveTo>
                      <a:lnTo>
                        <a:pt x="8835" y="11978"/>
                      </a:lnTo>
                      <a:cubicBezTo>
                        <a:pt x="9737" y="12406"/>
                        <a:pt x="10784" y="12406"/>
                        <a:pt x="11685" y="11978"/>
                      </a:cubicBezTo>
                      <a:lnTo>
                        <a:pt x="20141" y="7120"/>
                      </a:lnTo>
                      <a:cubicBezTo>
                        <a:pt x="20996" y="6644"/>
                        <a:pt x="20996" y="5882"/>
                        <a:pt x="20141" y="5501"/>
                      </a:cubicBezTo>
                      <a:lnTo>
                        <a:pt x="11305" y="357"/>
                      </a:lnTo>
                      <a:cubicBezTo>
                        <a:pt x="10414" y="-119"/>
                        <a:pt x="9346" y="-119"/>
                        <a:pt x="8455" y="357"/>
                      </a:cubicBezTo>
                      <a:lnTo>
                        <a:pt x="95" y="5215"/>
                      </a:lnTo>
                      <a:cubicBezTo>
                        <a:pt x="0" y="5691"/>
                        <a:pt x="0" y="6453"/>
                        <a:pt x="0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3" name="Google Shape;683;p17"/>
                <p:cNvSpPr/>
                <p:nvPr/>
              </p:nvSpPr>
              <p:spPr>
                <a:xfrm>
                  <a:off x="4701016" y="5214425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61" y="12418"/>
                        <a:pt x="11329" y="12418"/>
                        <a:pt x="12220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59" y="-107"/>
                        <a:pt x="8990" y="322"/>
                      </a:cubicBezTo>
                      <a:lnTo>
                        <a:pt x="535" y="5179"/>
                      </a:lnTo>
                      <a:cubicBezTo>
                        <a:pt x="-130" y="5274"/>
                        <a:pt x="-225" y="6417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4" name="Google Shape;684;p17"/>
                <p:cNvSpPr/>
                <p:nvPr/>
              </p:nvSpPr>
              <p:spPr>
                <a:xfrm>
                  <a:off x="4688557" y="5207186"/>
                  <a:ext cx="21271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71" h="12299" extrusionOk="0">
                      <a:moveTo>
                        <a:pt x="454" y="6894"/>
                      </a:moveTo>
                      <a:lnTo>
                        <a:pt x="9289" y="11942"/>
                      </a:lnTo>
                      <a:cubicBezTo>
                        <a:pt x="10180" y="12418"/>
                        <a:pt x="11248" y="12418"/>
                        <a:pt x="12139" y="11942"/>
                      </a:cubicBezTo>
                      <a:lnTo>
                        <a:pt x="20594" y="7084"/>
                      </a:lnTo>
                      <a:cubicBezTo>
                        <a:pt x="21449" y="6608"/>
                        <a:pt x="21544" y="5846"/>
                        <a:pt x="20594" y="5465"/>
                      </a:cubicBezTo>
                      <a:lnTo>
                        <a:pt x="11759" y="322"/>
                      </a:lnTo>
                      <a:cubicBezTo>
                        <a:pt x="10858" y="-107"/>
                        <a:pt x="9811" y="-107"/>
                        <a:pt x="8909" y="322"/>
                      </a:cubicBezTo>
                      <a:lnTo>
                        <a:pt x="549" y="5274"/>
                      </a:lnTo>
                      <a:cubicBezTo>
                        <a:pt x="-116" y="5751"/>
                        <a:pt x="-211" y="6417"/>
                        <a:pt x="45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5" name="Google Shape;685;p17"/>
                <p:cNvSpPr/>
                <p:nvPr/>
              </p:nvSpPr>
              <p:spPr>
                <a:xfrm>
                  <a:off x="4675924" y="5199947"/>
                  <a:ext cx="21364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64" h="12299" extrusionOk="0">
                      <a:moveTo>
                        <a:pt x="641" y="6894"/>
                      </a:moveTo>
                      <a:lnTo>
                        <a:pt x="9477" y="11942"/>
                      </a:lnTo>
                      <a:cubicBezTo>
                        <a:pt x="10368" y="12418"/>
                        <a:pt x="11435" y="12418"/>
                        <a:pt x="12327" y="11942"/>
                      </a:cubicBezTo>
                      <a:lnTo>
                        <a:pt x="20687" y="7084"/>
                      </a:lnTo>
                      <a:cubicBezTo>
                        <a:pt x="21542" y="6608"/>
                        <a:pt x="21637" y="5846"/>
                        <a:pt x="20687" y="5465"/>
                      </a:cubicBezTo>
                      <a:lnTo>
                        <a:pt x="11852" y="321"/>
                      </a:lnTo>
                      <a:cubicBezTo>
                        <a:pt x="10982" y="-107"/>
                        <a:pt x="9966" y="-107"/>
                        <a:pt x="9096" y="321"/>
                      </a:cubicBezTo>
                      <a:lnTo>
                        <a:pt x="641" y="5275"/>
                      </a:lnTo>
                      <a:cubicBezTo>
                        <a:pt x="-214" y="5751"/>
                        <a:pt x="-214" y="6417"/>
                        <a:pt x="641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6" name="Google Shape;686;p17"/>
                <p:cNvSpPr/>
                <p:nvPr/>
              </p:nvSpPr>
              <p:spPr>
                <a:xfrm>
                  <a:off x="4663585" y="5192708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7084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44" y="-107"/>
                        <a:pt x="9797" y="-107"/>
                        <a:pt x="8895" y="322"/>
                      </a:cubicBezTo>
                      <a:lnTo>
                        <a:pt x="535" y="5274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7" name="Google Shape;687;p17"/>
                <p:cNvSpPr/>
                <p:nvPr/>
              </p:nvSpPr>
              <p:spPr>
                <a:xfrm>
                  <a:off x="4651034" y="5185529"/>
                  <a:ext cx="21269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69" h="12299" extrusionOk="0">
                      <a:moveTo>
                        <a:pt x="546" y="6834"/>
                      </a:moveTo>
                      <a:lnTo>
                        <a:pt x="9381" y="11978"/>
                      </a:lnTo>
                      <a:cubicBezTo>
                        <a:pt x="10283" y="12406"/>
                        <a:pt x="11330" y="12406"/>
                        <a:pt x="12232" y="11978"/>
                      </a:cubicBezTo>
                      <a:lnTo>
                        <a:pt x="20592" y="7120"/>
                      </a:lnTo>
                      <a:cubicBezTo>
                        <a:pt x="21447" y="6644"/>
                        <a:pt x="21542" y="5882"/>
                        <a:pt x="20592" y="5501"/>
                      </a:cubicBezTo>
                      <a:lnTo>
                        <a:pt x="11757" y="357"/>
                      </a:lnTo>
                      <a:cubicBezTo>
                        <a:pt x="10865" y="-119"/>
                        <a:pt x="9798" y="-119"/>
                        <a:pt x="8906" y="357"/>
                      </a:cubicBezTo>
                      <a:lnTo>
                        <a:pt x="451" y="5215"/>
                      </a:lnTo>
                      <a:cubicBezTo>
                        <a:pt x="-119" y="5596"/>
                        <a:pt x="-214" y="6358"/>
                        <a:pt x="546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8" name="Google Shape;688;p17"/>
                <p:cNvSpPr/>
                <p:nvPr/>
              </p:nvSpPr>
              <p:spPr>
                <a:xfrm>
                  <a:off x="4638600" y="5178325"/>
                  <a:ext cx="21257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63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40" y="12371"/>
                        <a:pt x="11256" y="12371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44" y="-107"/>
                        <a:pt x="9797" y="-107"/>
                        <a:pt x="8895" y="322"/>
                      </a:cubicBezTo>
                      <a:lnTo>
                        <a:pt x="535" y="5179"/>
                      </a:lnTo>
                      <a:cubicBezTo>
                        <a:pt x="-130" y="5656"/>
                        <a:pt x="-225" y="6417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9" name="Google Shape;689;p17"/>
                <p:cNvSpPr/>
                <p:nvPr/>
              </p:nvSpPr>
              <p:spPr>
                <a:xfrm>
                  <a:off x="4626083" y="5171051"/>
                  <a:ext cx="21234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4" h="12299" extrusionOk="0">
                      <a:moveTo>
                        <a:pt x="511" y="6834"/>
                      </a:moveTo>
                      <a:lnTo>
                        <a:pt x="9347" y="11978"/>
                      </a:lnTo>
                      <a:cubicBezTo>
                        <a:pt x="10248" y="12406"/>
                        <a:pt x="11295" y="12406"/>
                        <a:pt x="12197" y="11978"/>
                      </a:cubicBezTo>
                      <a:lnTo>
                        <a:pt x="20557" y="7025"/>
                      </a:lnTo>
                      <a:cubicBezTo>
                        <a:pt x="21412" y="6548"/>
                        <a:pt x="21507" y="5882"/>
                        <a:pt x="20557" y="5405"/>
                      </a:cubicBezTo>
                      <a:lnTo>
                        <a:pt x="11722" y="357"/>
                      </a:lnTo>
                      <a:cubicBezTo>
                        <a:pt x="10831" y="-119"/>
                        <a:pt x="9763" y="-119"/>
                        <a:pt x="8872" y="357"/>
                      </a:cubicBezTo>
                      <a:lnTo>
                        <a:pt x="416" y="5215"/>
                      </a:lnTo>
                      <a:cubicBezTo>
                        <a:pt x="-154" y="5691"/>
                        <a:pt x="-154" y="6453"/>
                        <a:pt x="511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0" name="Google Shape;690;p17"/>
                <p:cNvSpPr/>
                <p:nvPr/>
              </p:nvSpPr>
              <p:spPr>
                <a:xfrm>
                  <a:off x="4598129" y="5154858"/>
                  <a:ext cx="36743" cy="212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43" h="21252" extrusionOk="0">
                      <a:moveTo>
                        <a:pt x="535" y="6834"/>
                      </a:moveTo>
                      <a:lnTo>
                        <a:pt x="24856" y="20931"/>
                      </a:lnTo>
                      <a:cubicBezTo>
                        <a:pt x="25725" y="21360"/>
                        <a:pt x="26741" y="21360"/>
                        <a:pt x="27611" y="20931"/>
                      </a:cubicBezTo>
                      <a:lnTo>
                        <a:pt x="36066" y="15978"/>
                      </a:lnTo>
                      <a:cubicBezTo>
                        <a:pt x="36921" y="15502"/>
                        <a:pt x="37016" y="14835"/>
                        <a:pt x="36066" y="14359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1" name="Google Shape;691;p17"/>
                <p:cNvSpPr/>
                <p:nvPr/>
              </p:nvSpPr>
              <p:spPr>
                <a:xfrm>
                  <a:off x="4763493" y="5250906"/>
                  <a:ext cx="24428" cy="142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28" h="14204" extrusionOk="0">
                      <a:moveTo>
                        <a:pt x="475" y="6894"/>
                      </a:moveTo>
                      <a:lnTo>
                        <a:pt x="12540" y="13847"/>
                      </a:lnTo>
                      <a:cubicBezTo>
                        <a:pt x="13431" y="14323"/>
                        <a:pt x="14499" y="14323"/>
                        <a:pt x="15390" y="13847"/>
                      </a:cubicBezTo>
                      <a:lnTo>
                        <a:pt x="23751" y="8989"/>
                      </a:lnTo>
                      <a:cubicBezTo>
                        <a:pt x="24606" y="8513"/>
                        <a:pt x="24701" y="7751"/>
                        <a:pt x="23751" y="7370"/>
                      </a:cubicBezTo>
                      <a:lnTo>
                        <a:pt x="11685" y="321"/>
                      </a:lnTo>
                      <a:cubicBezTo>
                        <a:pt x="10784" y="-107"/>
                        <a:pt x="9737" y="-107"/>
                        <a:pt x="8835" y="321"/>
                      </a:cubicBezTo>
                      <a:lnTo>
                        <a:pt x="380" y="5179"/>
                      </a:lnTo>
                      <a:cubicBezTo>
                        <a:pt x="-95" y="5370"/>
                        <a:pt x="-190" y="6132"/>
                        <a:pt x="47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92" name="Google Shape;692;p17"/>
              <p:cNvGrpSpPr/>
              <p:nvPr/>
            </p:nvGrpSpPr>
            <p:grpSpPr>
              <a:xfrm>
                <a:off x="4655095" y="4952197"/>
                <a:ext cx="207390" cy="280361"/>
                <a:chOff x="4655095" y="4952197"/>
                <a:chExt cx="207390" cy="280361"/>
              </a:xfrm>
            </p:grpSpPr>
            <p:grpSp>
              <p:nvGrpSpPr>
                <p:cNvPr id="693" name="Google Shape;693;p17"/>
                <p:cNvGrpSpPr/>
                <p:nvPr/>
              </p:nvGrpSpPr>
              <p:grpSpPr>
                <a:xfrm>
                  <a:off x="4655095" y="4952197"/>
                  <a:ext cx="207390" cy="280361"/>
                  <a:chOff x="4655095" y="4952197"/>
                  <a:chExt cx="207390" cy="280361"/>
                </a:xfrm>
              </p:grpSpPr>
              <p:sp>
                <p:nvSpPr>
                  <p:cNvPr id="694" name="Google Shape;694;p17"/>
                  <p:cNvSpPr/>
                  <p:nvPr/>
                </p:nvSpPr>
                <p:spPr>
                  <a:xfrm>
                    <a:off x="4655095" y="4952197"/>
                    <a:ext cx="207390" cy="28036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7390" h="280361" extrusionOk="0">
                        <a:moveTo>
                          <a:pt x="200455" y="280361"/>
                        </a:moveTo>
                        <a:lnTo>
                          <a:pt x="200455" y="280361"/>
                        </a:lnTo>
                        <a:lnTo>
                          <a:pt x="0" y="164251"/>
                        </a:lnTo>
                        <a:lnTo>
                          <a:pt x="0" y="6232"/>
                        </a:lnTo>
                        <a:lnTo>
                          <a:pt x="1520" y="2612"/>
                        </a:lnTo>
                        <a:lnTo>
                          <a:pt x="3230" y="1850"/>
                        </a:lnTo>
                        <a:lnTo>
                          <a:pt x="3230" y="1850"/>
                        </a:lnTo>
                        <a:cubicBezTo>
                          <a:pt x="7492" y="-617"/>
                          <a:pt x="12744" y="-617"/>
                          <a:pt x="17005" y="1850"/>
                        </a:cubicBezTo>
                        <a:lnTo>
                          <a:pt x="200455" y="108054"/>
                        </a:lnTo>
                        <a:cubicBezTo>
                          <a:pt x="204734" y="110530"/>
                          <a:pt x="207375" y="115102"/>
                          <a:pt x="207391" y="120055"/>
                        </a:cubicBezTo>
                        <a:lnTo>
                          <a:pt x="207391" y="268360"/>
                        </a:lnTo>
                        <a:cubicBezTo>
                          <a:pt x="206156" y="275980"/>
                          <a:pt x="204731" y="277885"/>
                          <a:pt x="200455" y="280361"/>
                        </a:cubicBez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95" name="Google Shape;695;p17"/>
                  <p:cNvSpPr/>
                  <p:nvPr/>
                </p:nvSpPr>
                <p:spPr>
                  <a:xfrm>
                    <a:off x="4655095" y="4952197"/>
                    <a:ext cx="205775" cy="1271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5775" h="127104" extrusionOk="0">
                        <a:moveTo>
                          <a:pt x="182120" y="127104"/>
                        </a:moveTo>
                        <a:lnTo>
                          <a:pt x="0" y="11470"/>
                        </a:lnTo>
                        <a:lnTo>
                          <a:pt x="0" y="6232"/>
                        </a:lnTo>
                        <a:lnTo>
                          <a:pt x="1520" y="2612"/>
                        </a:lnTo>
                        <a:lnTo>
                          <a:pt x="3230" y="1850"/>
                        </a:lnTo>
                        <a:cubicBezTo>
                          <a:pt x="7492" y="-617"/>
                          <a:pt x="12744" y="-617"/>
                          <a:pt x="17005" y="1850"/>
                        </a:cubicBezTo>
                        <a:lnTo>
                          <a:pt x="200455" y="108054"/>
                        </a:lnTo>
                        <a:cubicBezTo>
                          <a:pt x="202698" y="109330"/>
                          <a:pt x="204541" y="111216"/>
                          <a:pt x="205776" y="113483"/>
                        </a:cubicBez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96" name="Google Shape;696;p17"/>
                  <p:cNvSpPr/>
                  <p:nvPr/>
                </p:nvSpPr>
                <p:spPr>
                  <a:xfrm>
                    <a:off x="4655095" y="4954417"/>
                    <a:ext cx="200455" cy="2781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0455" h="278140" extrusionOk="0">
                        <a:moveTo>
                          <a:pt x="4655" y="392"/>
                        </a:moveTo>
                        <a:lnTo>
                          <a:pt x="197130" y="111834"/>
                        </a:lnTo>
                        <a:cubicBezTo>
                          <a:pt x="199185" y="113044"/>
                          <a:pt x="200449" y="115254"/>
                          <a:pt x="200455" y="117645"/>
                        </a:cubicBezTo>
                        <a:lnTo>
                          <a:pt x="200455" y="278141"/>
                        </a:lnTo>
                        <a:lnTo>
                          <a:pt x="0" y="162031"/>
                        </a:lnTo>
                        <a:lnTo>
                          <a:pt x="0" y="3059"/>
                        </a:lnTo>
                        <a:cubicBezTo>
                          <a:pt x="45" y="1325"/>
                          <a:pt x="1485" y="-46"/>
                          <a:pt x="3215" y="1"/>
                        </a:cubicBezTo>
                        <a:cubicBezTo>
                          <a:pt x="3720" y="11"/>
                          <a:pt x="4213" y="144"/>
                          <a:pt x="4655" y="392"/>
                        </a:cubicBezTo>
                        <a:close/>
                      </a:path>
                    </a:pathLst>
                  </a:custGeom>
                  <a:solidFill>
                    <a:srgbClr val="DCEEFF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97" name="Google Shape;697;p17"/>
                  <p:cNvSpPr/>
                  <p:nvPr/>
                </p:nvSpPr>
                <p:spPr>
                  <a:xfrm>
                    <a:off x="4655095" y="4954417"/>
                    <a:ext cx="200455" cy="2781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0455" h="278140" extrusionOk="0">
                        <a:moveTo>
                          <a:pt x="4655" y="392"/>
                        </a:moveTo>
                        <a:lnTo>
                          <a:pt x="197130" y="111834"/>
                        </a:lnTo>
                        <a:cubicBezTo>
                          <a:pt x="199185" y="113044"/>
                          <a:pt x="200449" y="115254"/>
                          <a:pt x="200455" y="117645"/>
                        </a:cubicBezTo>
                        <a:lnTo>
                          <a:pt x="200455" y="278141"/>
                        </a:lnTo>
                        <a:lnTo>
                          <a:pt x="0" y="162031"/>
                        </a:lnTo>
                        <a:lnTo>
                          <a:pt x="0" y="3059"/>
                        </a:lnTo>
                        <a:cubicBezTo>
                          <a:pt x="45" y="1325"/>
                          <a:pt x="1485" y="-46"/>
                          <a:pt x="3215" y="1"/>
                        </a:cubicBezTo>
                        <a:cubicBezTo>
                          <a:pt x="3720" y="11"/>
                          <a:pt x="4213" y="144"/>
                          <a:pt x="4655" y="392"/>
                        </a:cubicBezTo>
                        <a:close/>
                      </a:path>
                    </a:pathLst>
                  </a:custGeom>
                  <a:solidFill>
                    <a:srgbClr val="F4F4F4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98" name="Google Shape;698;p17"/>
                  <p:cNvSpPr/>
                  <p:nvPr/>
                </p:nvSpPr>
                <p:spPr>
                  <a:xfrm>
                    <a:off x="4655095" y="5110733"/>
                    <a:ext cx="200455" cy="12182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0455" h="121824" extrusionOk="0">
                        <a:moveTo>
                          <a:pt x="200455" y="121825"/>
                        </a:moveTo>
                        <a:lnTo>
                          <a:pt x="200455" y="116014"/>
                        </a:lnTo>
                        <a:lnTo>
                          <a:pt x="0" y="0"/>
                        </a:lnTo>
                        <a:lnTo>
                          <a:pt x="0" y="5715"/>
                        </a:lnTo>
                        <a:lnTo>
                          <a:pt x="200455" y="121825"/>
                        </a:lnTo>
                        <a:close/>
                      </a:path>
                    </a:pathLst>
                  </a:custGeom>
                  <a:solidFill>
                    <a:srgbClr val="DBDBDB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699" name="Google Shape;699;p17"/>
                <p:cNvSpPr/>
                <p:nvPr/>
              </p:nvSpPr>
              <p:spPr>
                <a:xfrm>
                  <a:off x="4660320" y="4963096"/>
                  <a:ext cx="2375" cy="1449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75" h="144970" extrusionOk="0">
                      <a:moveTo>
                        <a:pt x="0" y="144971"/>
                      </a:moveTo>
                      <a:lnTo>
                        <a:pt x="0" y="0"/>
                      </a:lnTo>
                      <a:lnTo>
                        <a:pt x="2375" y="1429"/>
                      </a:lnTo>
                      <a:lnTo>
                        <a:pt x="2375" y="143732"/>
                      </a:lnTo>
                      <a:lnTo>
                        <a:pt x="0" y="14497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0" name="Google Shape;700;p17"/>
                <p:cNvSpPr/>
                <p:nvPr/>
              </p:nvSpPr>
              <p:spPr>
                <a:xfrm>
                  <a:off x="4662695" y="4964525"/>
                  <a:ext cx="186490" cy="2499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490" h="249936" extrusionOk="0">
                      <a:moveTo>
                        <a:pt x="0" y="0"/>
                      </a:moveTo>
                      <a:lnTo>
                        <a:pt x="0" y="142304"/>
                      </a:lnTo>
                      <a:lnTo>
                        <a:pt x="186490" y="249936"/>
                      </a:lnTo>
                      <a:lnTo>
                        <a:pt x="186490" y="10791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1" name="Google Shape;701;p17"/>
                <p:cNvSpPr/>
                <p:nvPr/>
              </p:nvSpPr>
              <p:spPr>
                <a:xfrm>
                  <a:off x="4660320" y="5106828"/>
                  <a:ext cx="188865" cy="1104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865" h="110490" extrusionOk="0">
                      <a:moveTo>
                        <a:pt x="0" y="1238"/>
                      </a:moveTo>
                      <a:lnTo>
                        <a:pt x="188865" y="110490"/>
                      </a:lnTo>
                      <a:lnTo>
                        <a:pt x="188865" y="107633"/>
                      </a:lnTo>
                      <a:lnTo>
                        <a:pt x="2375" y="0"/>
                      </a:lnTo>
                      <a:lnTo>
                        <a:pt x="0" y="123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702" name="Google Shape;702;p17"/>
            <p:cNvSpPr/>
            <p:nvPr/>
          </p:nvSpPr>
          <p:spPr>
            <a:xfrm>
              <a:off x="2270876" y="3943763"/>
              <a:ext cx="260754" cy="432930"/>
            </a:xfrm>
            <a:custGeom>
              <a:avLst/>
              <a:gdLst/>
              <a:ahLst/>
              <a:cxnLst/>
              <a:rect l="l" t="t" r="r" b="b"/>
              <a:pathLst>
                <a:path w="260754" h="432930" extrusionOk="0">
                  <a:moveTo>
                    <a:pt x="89949" y="4025"/>
                  </a:moveTo>
                  <a:cubicBezTo>
                    <a:pt x="85198" y="15931"/>
                    <a:pt x="97264" y="30504"/>
                    <a:pt x="129565" y="40696"/>
                  </a:cubicBezTo>
                  <a:cubicBezTo>
                    <a:pt x="161866" y="50888"/>
                    <a:pt x="164811" y="37839"/>
                    <a:pt x="164811" y="37839"/>
                  </a:cubicBezTo>
                  <a:cubicBezTo>
                    <a:pt x="186348" y="47478"/>
                    <a:pt x="207342" y="58289"/>
                    <a:pt x="227702" y="70224"/>
                  </a:cubicBezTo>
                  <a:cubicBezTo>
                    <a:pt x="246703" y="83844"/>
                    <a:pt x="255633" y="123183"/>
                    <a:pt x="258293" y="189667"/>
                  </a:cubicBezTo>
                  <a:cubicBezTo>
                    <a:pt x="261333" y="266534"/>
                    <a:pt x="261523" y="380167"/>
                    <a:pt x="259053" y="400265"/>
                  </a:cubicBezTo>
                  <a:cubicBezTo>
                    <a:pt x="259053" y="400265"/>
                    <a:pt x="222762" y="436460"/>
                    <a:pt x="176401" y="432650"/>
                  </a:cubicBezTo>
                  <a:cubicBezTo>
                    <a:pt x="130040" y="428840"/>
                    <a:pt x="51948" y="387692"/>
                    <a:pt x="32947" y="355878"/>
                  </a:cubicBezTo>
                  <a:cubicBezTo>
                    <a:pt x="33517" y="288441"/>
                    <a:pt x="41307" y="277488"/>
                    <a:pt x="30477" y="238626"/>
                  </a:cubicBezTo>
                  <a:cubicBezTo>
                    <a:pt x="5586" y="149757"/>
                    <a:pt x="-7524" y="113372"/>
                    <a:pt x="4541" y="54317"/>
                  </a:cubicBezTo>
                  <a:cubicBezTo>
                    <a:pt x="14517" y="5644"/>
                    <a:pt x="28482" y="-452"/>
                    <a:pt x="47672" y="24"/>
                  </a:cubicBezTo>
                  <a:cubicBezTo>
                    <a:pt x="61825" y="605"/>
                    <a:pt x="75937" y="1939"/>
                    <a:pt x="89949" y="4025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3" name="Google Shape;703;p17"/>
            <p:cNvSpPr/>
            <p:nvPr/>
          </p:nvSpPr>
          <p:spPr>
            <a:xfrm>
              <a:off x="2458935" y="4016678"/>
              <a:ext cx="330765" cy="258321"/>
            </a:xfrm>
            <a:custGeom>
              <a:avLst/>
              <a:gdLst/>
              <a:ahLst/>
              <a:cxnLst/>
              <a:rect l="l" t="t" r="r" b="b"/>
              <a:pathLst>
                <a:path w="330765" h="258321" extrusionOk="0">
                  <a:moveTo>
                    <a:pt x="146521" y="199144"/>
                  </a:moveTo>
                  <a:cubicBezTo>
                    <a:pt x="108520" y="208669"/>
                    <a:pt x="99495" y="184666"/>
                    <a:pt x="94460" y="164759"/>
                  </a:cubicBezTo>
                  <a:cubicBezTo>
                    <a:pt x="82394" y="116467"/>
                    <a:pt x="75459" y="72938"/>
                    <a:pt x="66814" y="45506"/>
                  </a:cubicBezTo>
                  <a:cubicBezTo>
                    <a:pt x="56174" y="13216"/>
                    <a:pt x="45058" y="8073"/>
                    <a:pt x="29383" y="1786"/>
                  </a:cubicBezTo>
                  <a:cubicBezTo>
                    <a:pt x="11047" y="-5643"/>
                    <a:pt x="-4818" y="9977"/>
                    <a:pt x="1357" y="51031"/>
                  </a:cubicBezTo>
                  <a:cubicBezTo>
                    <a:pt x="8834" y="98770"/>
                    <a:pt x="20501" y="145747"/>
                    <a:pt x="36223" y="191429"/>
                  </a:cubicBezTo>
                  <a:cubicBezTo>
                    <a:pt x="40973" y="206478"/>
                    <a:pt x="51614" y="233148"/>
                    <a:pt x="67479" y="246102"/>
                  </a:cubicBezTo>
                  <a:cubicBezTo>
                    <a:pt x="87144" y="262009"/>
                    <a:pt x="116690" y="261342"/>
                    <a:pt x="161437" y="250103"/>
                  </a:cubicBezTo>
                  <a:cubicBezTo>
                    <a:pt x="180437" y="245340"/>
                    <a:pt x="201528" y="233910"/>
                    <a:pt x="237439" y="217051"/>
                  </a:cubicBezTo>
                  <a:cubicBezTo>
                    <a:pt x="246939" y="212479"/>
                    <a:pt x="254634" y="209526"/>
                    <a:pt x="273255" y="200763"/>
                  </a:cubicBezTo>
                  <a:cubicBezTo>
                    <a:pt x="291856" y="192334"/>
                    <a:pt x="308153" y="179523"/>
                    <a:pt x="320756" y="163425"/>
                  </a:cubicBezTo>
                  <a:cubicBezTo>
                    <a:pt x="330256" y="149328"/>
                    <a:pt x="331776" y="142661"/>
                    <a:pt x="330256" y="139423"/>
                  </a:cubicBezTo>
                  <a:cubicBezTo>
                    <a:pt x="328736" y="136184"/>
                    <a:pt x="323321" y="136279"/>
                    <a:pt x="318096" y="142185"/>
                  </a:cubicBezTo>
                  <a:cubicBezTo>
                    <a:pt x="310637" y="152300"/>
                    <a:pt x="301357" y="160920"/>
                    <a:pt x="290735" y="167616"/>
                  </a:cubicBezTo>
                  <a:cubicBezTo>
                    <a:pt x="290735" y="167616"/>
                    <a:pt x="302800" y="155139"/>
                    <a:pt x="309261" y="147042"/>
                  </a:cubicBezTo>
                  <a:cubicBezTo>
                    <a:pt x="315140" y="139908"/>
                    <a:pt x="320001" y="131993"/>
                    <a:pt x="323701" y="123516"/>
                  </a:cubicBezTo>
                  <a:cubicBezTo>
                    <a:pt x="327121" y="115229"/>
                    <a:pt x="319996" y="103989"/>
                    <a:pt x="314201" y="109895"/>
                  </a:cubicBezTo>
                  <a:cubicBezTo>
                    <a:pt x="308406" y="115800"/>
                    <a:pt x="306221" y="121801"/>
                    <a:pt x="296340" y="133612"/>
                  </a:cubicBezTo>
                  <a:cubicBezTo>
                    <a:pt x="291172" y="139918"/>
                    <a:pt x="285271" y="145576"/>
                    <a:pt x="278765" y="150471"/>
                  </a:cubicBezTo>
                  <a:cubicBezTo>
                    <a:pt x="284870" y="142194"/>
                    <a:pt x="290302" y="133431"/>
                    <a:pt x="295010" y="124277"/>
                  </a:cubicBezTo>
                  <a:cubicBezTo>
                    <a:pt x="299192" y="117096"/>
                    <a:pt x="301237" y="108866"/>
                    <a:pt x="300900" y="100560"/>
                  </a:cubicBezTo>
                  <a:cubicBezTo>
                    <a:pt x="300900" y="96274"/>
                    <a:pt x="294535" y="91035"/>
                    <a:pt x="288835" y="99322"/>
                  </a:cubicBezTo>
                  <a:cubicBezTo>
                    <a:pt x="283306" y="110552"/>
                    <a:pt x="276448" y="121077"/>
                    <a:pt x="268409" y="130659"/>
                  </a:cubicBezTo>
                  <a:cubicBezTo>
                    <a:pt x="259669" y="139708"/>
                    <a:pt x="252354" y="144852"/>
                    <a:pt x="252069" y="142375"/>
                  </a:cubicBezTo>
                  <a:cubicBezTo>
                    <a:pt x="251784" y="139899"/>
                    <a:pt x="257389" y="134946"/>
                    <a:pt x="260429" y="124373"/>
                  </a:cubicBezTo>
                  <a:cubicBezTo>
                    <a:pt x="263469" y="113800"/>
                    <a:pt x="260429" y="102656"/>
                    <a:pt x="254634" y="101513"/>
                  </a:cubicBezTo>
                  <a:cubicBezTo>
                    <a:pt x="248839" y="100370"/>
                    <a:pt x="249979" y="100560"/>
                    <a:pt x="245134" y="110466"/>
                  </a:cubicBezTo>
                  <a:cubicBezTo>
                    <a:pt x="238797" y="120601"/>
                    <a:pt x="233117" y="131126"/>
                    <a:pt x="228128" y="141994"/>
                  </a:cubicBezTo>
                  <a:cubicBezTo>
                    <a:pt x="225144" y="152138"/>
                    <a:pt x="219767" y="161416"/>
                    <a:pt x="212453" y="169045"/>
                  </a:cubicBezTo>
                  <a:cubicBezTo>
                    <a:pt x="203428" y="178951"/>
                    <a:pt x="182717" y="190000"/>
                    <a:pt x="146521" y="199144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4" name="Google Shape;704;p17"/>
            <p:cNvSpPr/>
            <p:nvPr/>
          </p:nvSpPr>
          <p:spPr>
            <a:xfrm>
              <a:off x="2447141" y="4011203"/>
              <a:ext cx="100743" cy="148055"/>
            </a:xfrm>
            <a:custGeom>
              <a:avLst/>
              <a:gdLst/>
              <a:ahLst/>
              <a:cxnLst/>
              <a:rect l="l" t="t" r="r" b="b"/>
              <a:pathLst>
                <a:path w="100743" h="148055" extrusionOk="0">
                  <a:moveTo>
                    <a:pt x="27117" y="689"/>
                  </a:moveTo>
                  <a:cubicBezTo>
                    <a:pt x="52482" y="-3121"/>
                    <a:pt x="70438" y="8404"/>
                    <a:pt x="81743" y="46981"/>
                  </a:cubicBezTo>
                  <a:cubicBezTo>
                    <a:pt x="93049" y="85557"/>
                    <a:pt x="100744" y="117370"/>
                    <a:pt x="100744" y="117370"/>
                  </a:cubicBezTo>
                  <a:cubicBezTo>
                    <a:pt x="90684" y="132001"/>
                    <a:pt x="75423" y="142231"/>
                    <a:pt x="58088" y="145945"/>
                  </a:cubicBezTo>
                  <a:cubicBezTo>
                    <a:pt x="27687" y="153375"/>
                    <a:pt x="16761" y="138801"/>
                    <a:pt x="16761" y="138801"/>
                  </a:cubicBezTo>
                  <a:cubicBezTo>
                    <a:pt x="16761" y="138801"/>
                    <a:pt x="8306" y="98320"/>
                    <a:pt x="3081" y="70793"/>
                  </a:cubicBezTo>
                  <a:cubicBezTo>
                    <a:pt x="-2144" y="43266"/>
                    <a:pt x="-4329" y="5356"/>
                    <a:pt x="27117" y="689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5" name="Google Shape;705;p17"/>
            <p:cNvSpPr/>
            <p:nvPr/>
          </p:nvSpPr>
          <p:spPr>
            <a:xfrm>
              <a:off x="2331622" y="3739152"/>
              <a:ext cx="164429" cy="181621"/>
            </a:xfrm>
            <a:custGeom>
              <a:avLst/>
              <a:gdLst/>
              <a:ahLst/>
              <a:cxnLst/>
              <a:rect l="l" t="t" r="r" b="b"/>
              <a:pathLst>
                <a:path w="164429" h="181621" extrusionOk="0">
                  <a:moveTo>
                    <a:pt x="155175" y="75001"/>
                  </a:moveTo>
                  <a:cubicBezTo>
                    <a:pt x="155175" y="75001"/>
                    <a:pt x="195362" y="13755"/>
                    <a:pt x="108244" y="1277"/>
                  </a:cubicBezTo>
                  <a:cubicBezTo>
                    <a:pt x="45447" y="-7771"/>
                    <a:pt x="5166" y="32710"/>
                    <a:pt x="511" y="76620"/>
                  </a:cubicBezTo>
                  <a:cubicBezTo>
                    <a:pt x="-3954" y="118530"/>
                    <a:pt x="21792" y="162345"/>
                    <a:pt x="40412" y="179300"/>
                  </a:cubicBezTo>
                  <a:cubicBezTo>
                    <a:pt x="58682" y="183929"/>
                    <a:pt x="78014" y="181586"/>
                    <a:pt x="94659" y="172727"/>
                  </a:cubicBezTo>
                  <a:cubicBezTo>
                    <a:pt x="95657" y="161326"/>
                    <a:pt x="96038" y="149877"/>
                    <a:pt x="95799" y="138437"/>
                  </a:cubicBezTo>
                  <a:cubicBezTo>
                    <a:pt x="95799" y="138437"/>
                    <a:pt x="65208" y="73858"/>
                    <a:pt x="155175" y="75001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6" name="Google Shape;706;p17"/>
            <p:cNvSpPr/>
            <p:nvPr/>
          </p:nvSpPr>
          <p:spPr>
            <a:xfrm>
              <a:off x="2515394" y="4404988"/>
              <a:ext cx="145638" cy="201549"/>
            </a:xfrm>
            <a:custGeom>
              <a:avLst/>
              <a:gdLst/>
              <a:ahLst/>
              <a:cxnLst/>
              <a:rect l="l" t="t" r="r" b="b"/>
              <a:pathLst>
                <a:path w="145638" h="201549" extrusionOk="0">
                  <a:moveTo>
                    <a:pt x="145639" y="183928"/>
                  </a:moveTo>
                  <a:lnTo>
                    <a:pt x="145639" y="0"/>
                  </a:lnTo>
                  <a:lnTo>
                    <a:pt x="0" y="85249"/>
                  </a:lnTo>
                  <a:lnTo>
                    <a:pt x="56052" y="201549"/>
                  </a:lnTo>
                  <a:lnTo>
                    <a:pt x="145639" y="183928"/>
                  </a:ln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7" name="Google Shape;707;p17"/>
            <p:cNvSpPr/>
            <p:nvPr/>
          </p:nvSpPr>
          <p:spPr>
            <a:xfrm>
              <a:off x="2565555" y="4383081"/>
              <a:ext cx="95477" cy="55816"/>
            </a:xfrm>
            <a:custGeom>
              <a:avLst/>
              <a:gdLst/>
              <a:ahLst/>
              <a:cxnLst/>
              <a:rect l="l" t="t" r="r" b="b"/>
              <a:pathLst>
                <a:path w="95477" h="55816" extrusionOk="0">
                  <a:moveTo>
                    <a:pt x="0" y="32480"/>
                  </a:moveTo>
                  <a:lnTo>
                    <a:pt x="55862" y="0"/>
                  </a:lnTo>
                  <a:lnTo>
                    <a:pt x="95478" y="22860"/>
                  </a:lnTo>
                  <a:lnTo>
                    <a:pt x="37526" y="55816"/>
                  </a:lnTo>
                  <a:lnTo>
                    <a:pt x="0" y="32480"/>
                  </a:ln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8" name="Google Shape;708;p17"/>
            <p:cNvSpPr/>
            <p:nvPr/>
          </p:nvSpPr>
          <p:spPr>
            <a:xfrm>
              <a:off x="4383145" y="3435820"/>
              <a:ext cx="77712" cy="44958"/>
            </a:xfrm>
            <a:custGeom>
              <a:avLst/>
              <a:gdLst/>
              <a:ahLst/>
              <a:cxnLst/>
              <a:rect l="l" t="t" r="r" b="b"/>
              <a:pathLst>
                <a:path w="77712" h="44958" extrusionOk="0">
                  <a:moveTo>
                    <a:pt x="77712" y="22479"/>
                  </a:moveTo>
                  <a:cubicBezTo>
                    <a:pt x="77712" y="34894"/>
                    <a:pt x="60316" y="44958"/>
                    <a:pt x="38856" y="44958"/>
                  </a:cubicBezTo>
                  <a:cubicBezTo>
                    <a:pt x="17396" y="44958"/>
                    <a:pt x="0" y="34894"/>
                    <a:pt x="0" y="22479"/>
                  </a:cubicBezTo>
                  <a:cubicBezTo>
                    <a:pt x="0" y="10064"/>
                    <a:pt x="17397" y="0"/>
                    <a:pt x="38856" y="0"/>
                  </a:cubicBezTo>
                  <a:cubicBezTo>
                    <a:pt x="60316" y="0"/>
                    <a:pt x="77712" y="10064"/>
                    <a:pt x="77712" y="22479"/>
                  </a:cubicBez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9" name="Google Shape;709;p17"/>
            <p:cNvSpPr/>
            <p:nvPr/>
          </p:nvSpPr>
          <p:spPr>
            <a:xfrm flipH="1">
              <a:off x="4682927" y="3694995"/>
              <a:ext cx="1795739" cy="1039558"/>
            </a:xfrm>
            <a:custGeom>
              <a:avLst/>
              <a:gdLst/>
              <a:ahLst/>
              <a:cxnLst/>
              <a:rect l="l" t="t" r="r" b="b"/>
              <a:pathLst>
                <a:path w="1795739" h="1039558" extrusionOk="0">
                  <a:moveTo>
                    <a:pt x="1781394" y="0"/>
                  </a:moveTo>
                  <a:lnTo>
                    <a:pt x="1781394" y="95"/>
                  </a:lnTo>
                  <a:lnTo>
                    <a:pt x="651623" y="653987"/>
                  </a:lnTo>
                  <a:lnTo>
                    <a:pt x="0" y="1031176"/>
                  </a:lnTo>
                  <a:lnTo>
                    <a:pt x="14440" y="1039558"/>
                  </a:lnTo>
                  <a:lnTo>
                    <a:pt x="666063" y="662273"/>
                  </a:lnTo>
                  <a:lnTo>
                    <a:pt x="1795739" y="8382"/>
                  </a:lnTo>
                  <a:lnTo>
                    <a:pt x="1795739" y="8382"/>
                  </a:lnTo>
                  <a:lnTo>
                    <a:pt x="1781394" y="0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0" name="Google Shape;710;p17"/>
            <p:cNvSpPr/>
            <p:nvPr/>
          </p:nvSpPr>
          <p:spPr>
            <a:xfrm rot="10800000">
              <a:off x="6022844" y="4502970"/>
              <a:ext cx="644687" cy="369950"/>
            </a:xfrm>
            <a:custGeom>
              <a:avLst/>
              <a:gdLst/>
              <a:ahLst/>
              <a:cxnLst/>
              <a:rect l="l" t="t" r="r" b="b"/>
              <a:pathLst>
                <a:path w="644687" h="369950" extrusionOk="0">
                  <a:moveTo>
                    <a:pt x="258217" y="369951"/>
                  </a:moveTo>
                  <a:lnTo>
                    <a:pt x="0" y="221837"/>
                  </a:lnTo>
                  <a:lnTo>
                    <a:pt x="386471" y="0"/>
                  </a:lnTo>
                  <a:lnTo>
                    <a:pt x="644688" y="148114"/>
                  </a:lnTo>
                  <a:lnTo>
                    <a:pt x="258217" y="369951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1" name="Google Shape;711;p17"/>
            <p:cNvSpPr/>
            <p:nvPr/>
          </p:nvSpPr>
          <p:spPr>
            <a:xfrm flipH="1">
              <a:off x="6190049" y="4282211"/>
              <a:ext cx="427701" cy="247554"/>
            </a:xfrm>
            <a:custGeom>
              <a:avLst/>
              <a:gdLst/>
              <a:ahLst/>
              <a:cxnLst/>
              <a:rect l="l" t="t" r="r" b="b"/>
              <a:pathLst>
                <a:path w="427701" h="247554" extrusionOk="0">
                  <a:moveTo>
                    <a:pt x="213851" y="247555"/>
                  </a:moveTo>
                  <a:lnTo>
                    <a:pt x="0" y="123730"/>
                  </a:lnTo>
                  <a:lnTo>
                    <a:pt x="213851" y="0"/>
                  </a:lnTo>
                  <a:lnTo>
                    <a:pt x="427702" y="123730"/>
                  </a:lnTo>
                  <a:lnTo>
                    <a:pt x="213851" y="247555"/>
                  </a:ln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2" name="Google Shape;712;p17"/>
            <p:cNvSpPr/>
            <p:nvPr/>
          </p:nvSpPr>
          <p:spPr>
            <a:xfrm flipH="1">
              <a:off x="6403900" y="4405941"/>
              <a:ext cx="213850" cy="371379"/>
            </a:xfrm>
            <a:custGeom>
              <a:avLst/>
              <a:gdLst/>
              <a:ahLst/>
              <a:cxnLst/>
              <a:rect l="l" t="t" r="r" b="b"/>
              <a:pathLst>
                <a:path w="213850" h="371379" extrusionOk="0">
                  <a:moveTo>
                    <a:pt x="213851" y="371380"/>
                  </a:moveTo>
                  <a:lnTo>
                    <a:pt x="0" y="247555"/>
                  </a:lnTo>
                  <a:lnTo>
                    <a:pt x="0" y="0"/>
                  </a:lnTo>
                  <a:lnTo>
                    <a:pt x="213851" y="123825"/>
                  </a:lnTo>
                  <a:lnTo>
                    <a:pt x="213851" y="371380"/>
                  </a:lnTo>
                  <a:close/>
                </a:path>
              </a:pathLst>
            </a:custGeom>
            <a:solidFill>
              <a:srgbClr val="C5C7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3" name="Google Shape;713;p17"/>
            <p:cNvSpPr/>
            <p:nvPr/>
          </p:nvSpPr>
          <p:spPr>
            <a:xfrm flipH="1">
              <a:off x="6190049" y="4405941"/>
              <a:ext cx="213850" cy="371379"/>
            </a:xfrm>
            <a:custGeom>
              <a:avLst/>
              <a:gdLst/>
              <a:ahLst/>
              <a:cxnLst/>
              <a:rect l="l" t="t" r="r" b="b"/>
              <a:pathLst>
                <a:path w="213850" h="371379" extrusionOk="0">
                  <a:moveTo>
                    <a:pt x="213851" y="247555"/>
                  </a:moveTo>
                  <a:lnTo>
                    <a:pt x="0" y="371380"/>
                  </a:lnTo>
                  <a:lnTo>
                    <a:pt x="0" y="123825"/>
                  </a:lnTo>
                  <a:lnTo>
                    <a:pt x="213851" y="0"/>
                  </a:lnTo>
                  <a:lnTo>
                    <a:pt x="213851" y="247555"/>
                  </a:ln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4" name="Google Shape;714;p17"/>
            <p:cNvSpPr/>
            <p:nvPr/>
          </p:nvSpPr>
          <p:spPr>
            <a:xfrm>
              <a:off x="6351541" y="3874743"/>
              <a:ext cx="217302" cy="317702"/>
            </a:xfrm>
            <a:custGeom>
              <a:avLst/>
              <a:gdLst/>
              <a:ahLst/>
              <a:cxnLst/>
              <a:rect l="l" t="t" r="r" b="b"/>
              <a:pathLst>
                <a:path w="205002" h="299719" extrusionOk="0">
                  <a:moveTo>
                    <a:pt x="72307" y="9903"/>
                  </a:moveTo>
                  <a:cubicBezTo>
                    <a:pt x="80498" y="-3146"/>
                    <a:pt x="142792" y="-11814"/>
                    <a:pt x="163271" y="41050"/>
                  </a:cubicBezTo>
                  <a:cubicBezTo>
                    <a:pt x="171081" y="61052"/>
                    <a:pt x="169843" y="112201"/>
                    <a:pt x="176320" y="144396"/>
                  </a:cubicBezTo>
                  <a:cubicBezTo>
                    <a:pt x="182797" y="176590"/>
                    <a:pt x="198227" y="194783"/>
                    <a:pt x="203657" y="220596"/>
                  </a:cubicBezTo>
                  <a:cubicBezTo>
                    <a:pt x="209086" y="246409"/>
                    <a:pt x="200228" y="290414"/>
                    <a:pt x="136982" y="298129"/>
                  </a:cubicBezTo>
                  <a:cubicBezTo>
                    <a:pt x="73736" y="305845"/>
                    <a:pt x="26111" y="284032"/>
                    <a:pt x="11252" y="263935"/>
                  </a:cubicBezTo>
                  <a:cubicBezTo>
                    <a:pt x="-3607" y="243837"/>
                    <a:pt x="-3893" y="201260"/>
                    <a:pt x="11252" y="178210"/>
                  </a:cubicBezTo>
                  <a:cubicBezTo>
                    <a:pt x="26396" y="155159"/>
                    <a:pt x="38398" y="136776"/>
                    <a:pt x="38017" y="106963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5" name="Google Shape;715;p17"/>
            <p:cNvSpPr/>
            <p:nvPr/>
          </p:nvSpPr>
          <p:spPr>
            <a:xfrm>
              <a:off x="6368017" y="3871983"/>
              <a:ext cx="104086" cy="128266"/>
            </a:xfrm>
            <a:custGeom>
              <a:avLst/>
              <a:gdLst/>
              <a:ahLst/>
              <a:cxnLst/>
              <a:rect l="l" t="t" r="r" b="b"/>
              <a:pathLst>
                <a:path w="98194" h="121006" extrusionOk="0">
                  <a:moveTo>
                    <a:pt x="98195" y="3459"/>
                  </a:moveTo>
                  <a:cubicBezTo>
                    <a:pt x="98195" y="3459"/>
                    <a:pt x="50570" y="-9685"/>
                    <a:pt x="22471" y="15270"/>
                  </a:cubicBezTo>
                  <a:cubicBezTo>
                    <a:pt x="3316" y="32880"/>
                    <a:pt x="-4399" y="59709"/>
                    <a:pt x="2468" y="84803"/>
                  </a:cubicBezTo>
                  <a:cubicBezTo>
                    <a:pt x="6278" y="99662"/>
                    <a:pt x="13803" y="119855"/>
                    <a:pt x="25614" y="120998"/>
                  </a:cubicBezTo>
                  <a:cubicBezTo>
                    <a:pt x="37425" y="122141"/>
                    <a:pt x="98195" y="3459"/>
                    <a:pt x="98195" y="3459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6" name="Google Shape;716;p17"/>
            <p:cNvSpPr/>
            <p:nvPr/>
          </p:nvSpPr>
          <p:spPr>
            <a:xfrm>
              <a:off x="6388363" y="4011215"/>
              <a:ext cx="128390" cy="143694"/>
            </a:xfrm>
            <a:custGeom>
              <a:avLst/>
              <a:gdLst/>
              <a:ahLst/>
              <a:cxnLst/>
              <a:rect l="l" t="t" r="r" b="b"/>
              <a:pathLst>
                <a:path w="121123" h="135560" extrusionOk="0">
                  <a:moveTo>
                    <a:pt x="96617" y="0"/>
                  </a:moveTo>
                  <a:cubicBezTo>
                    <a:pt x="96617" y="0"/>
                    <a:pt x="93569" y="52387"/>
                    <a:pt x="94522" y="56197"/>
                  </a:cubicBezTo>
                  <a:cubicBezTo>
                    <a:pt x="95474" y="60008"/>
                    <a:pt x="115000" y="63722"/>
                    <a:pt x="120525" y="68294"/>
                  </a:cubicBezTo>
                  <a:cubicBezTo>
                    <a:pt x="126049" y="72866"/>
                    <a:pt x="91950" y="125921"/>
                    <a:pt x="74805" y="133826"/>
                  </a:cubicBezTo>
                  <a:cubicBezTo>
                    <a:pt x="57660" y="141732"/>
                    <a:pt x="4129" y="121539"/>
                    <a:pt x="414" y="94964"/>
                  </a:cubicBezTo>
                  <a:cubicBezTo>
                    <a:pt x="-3015" y="70580"/>
                    <a:pt x="15750" y="51530"/>
                    <a:pt x="22989" y="44863"/>
                  </a:cubicBezTo>
                  <a:cubicBezTo>
                    <a:pt x="27875" y="44509"/>
                    <a:pt x="32771" y="44509"/>
                    <a:pt x="37657" y="44863"/>
                  </a:cubicBezTo>
                  <a:lnTo>
                    <a:pt x="39276" y="19526"/>
                  </a:lnTo>
                  <a:cubicBezTo>
                    <a:pt x="62613" y="11335"/>
                    <a:pt x="96617" y="0"/>
                    <a:pt x="96617" y="0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7" name="Google Shape;717;p17"/>
            <p:cNvSpPr/>
            <p:nvPr/>
          </p:nvSpPr>
          <p:spPr>
            <a:xfrm>
              <a:off x="6169126" y="4068541"/>
              <a:ext cx="242294" cy="344916"/>
            </a:xfrm>
            <a:custGeom>
              <a:avLst/>
              <a:gdLst/>
              <a:ahLst/>
              <a:cxnLst/>
              <a:rect l="l" t="t" r="r" b="b"/>
              <a:pathLst>
                <a:path w="228579" h="325392" extrusionOk="0">
                  <a:moveTo>
                    <a:pt x="149659" y="225085"/>
                  </a:moveTo>
                  <a:cubicBezTo>
                    <a:pt x="134829" y="245426"/>
                    <a:pt x="117303" y="263658"/>
                    <a:pt x="97557" y="279282"/>
                  </a:cubicBezTo>
                  <a:cubicBezTo>
                    <a:pt x="91252" y="285914"/>
                    <a:pt x="85308" y="292878"/>
                    <a:pt x="79746" y="300142"/>
                  </a:cubicBezTo>
                  <a:cubicBezTo>
                    <a:pt x="70392" y="310933"/>
                    <a:pt x="58276" y="318969"/>
                    <a:pt x="44694" y="323383"/>
                  </a:cubicBezTo>
                  <a:cubicBezTo>
                    <a:pt x="32883" y="326431"/>
                    <a:pt x="27930" y="325669"/>
                    <a:pt x="25644" y="323383"/>
                  </a:cubicBezTo>
                  <a:cubicBezTo>
                    <a:pt x="23358" y="321097"/>
                    <a:pt x="24596" y="317858"/>
                    <a:pt x="29739" y="315763"/>
                  </a:cubicBezTo>
                  <a:cubicBezTo>
                    <a:pt x="38150" y="313277"/>
                    <a:pt x="45961" y="309096"/>
                    <a:pt x="52695" y="303475"/>
                  </a:cubicBezTo>
                  <a:cubicBezTo>
                    <a:pt x="52695" y="303475"/>
                    <a:pt x="41741" y="308524"/>
                    <a:pt x="34788" y="310905"/>
                  </a:cubicBezTo>
                  <a:cubicBezTo>
                    <a:pt x="28644" y="313041"/>
                    <a:pt x="22234" y="314323"/>
                    <a:pt x="15738" y="314715"/>
                  </a:cubicBezTo>
                  <a:cubicBezTo>
                    <a:pt x="9165" y="314715"/>
                    <a:pt x="2403" y="307190"/>
                    <a:pt x="7546" y="305190"/>
                  </a:cubicBezTo>
                  <a:cubicBezTo>
                    <a:pt x="12690" y="303190"/>
                    <a:pt x="17071" y="302713"/>
                    <a:pt x="27549" y="298999"/>
                  </a:cubicBezTo>
                  <a:cubicBezTo>
                    <a:pt x="32921" y="297080"/>
                    <a:pt x="38017" y="294454"/>
                    <a:pt x="42693" y="291188"/>
                  </a:cubicBezTo>
                  <a:cubicBezTo>
                    <a:pt x="35655" y="293262"/>
                    <a:pt x="28454" y="294759"/>
                    <a:pt x="21167" y="295665"/>
                  </a:cubicBezTo>
                  <a:cubicBezTo>
                    <a:pt x="15090" y="296657"/>
                    <a:pt x="8851" y="295932"/>
                    <a:pt x="3165" y="293569"/>
                  </a:cubicBezTo>
                  <a:cubicBezTo>
                    <a:pt x="117" y="292236"/>
                    <a:pt x="-2550" y="286711"/>
                    <a:pt x="4308" y="284902"/>
                  </a:cubicBezTo>
                  <a:cubicBezTo>
                    <a:pt x="13166" y="284041"/>
                    <a:pt x="21881" y="282023"/>
                    <a:pt x="30216" y="278901"/>
                  </a:cubicBezTo>
                  <a:cubicBezTo>
                    <a:pt x="38217" y="275281"/>
                    <a:pt x="43265" y="271471"/>
                    <a:pt x="41455" y="270709"/>
                  </a:cubicBezTo>
                  <a:cubicBezTo>
                    <a:pt x="39645" y="269947"/>
                    <a:pt x="35169" y="272424"/>
                    <a:pt x="27168" y="271852"/>
                  </a:cubicBezTo>
                  <a:cubicBezTo>
                    <a:pt x="19167" y="271281"/>
                    <a:pt x="11642" y="266137"/>
                    <a:pt x="11737" y="262327"/>
                  </a:cubicBezTo>
                  <a:cubicBezTo>
                    <a:pt x="11832" y="258517"/>
                    <a:pt x="13452" y="260422"/>
                    <a:pt x="21262" y="259756"/>
                  </a:cubicBezTo>
                  <a:cubicBezTo>
                    <a:pt x="29559" y="257716"/>
                    <a:pt x="37998" y="256284"/>
                    <a:pt x="46503" y="255469"/>
                  </a:cubicBezTo>
                  <a:cubicBezTo>
                    <a:pt x="54924" y="255791"/>
                    <a:pt x="63344" y="254795"/>
                    <a:pt x="71459" y="252517"/>
                  </a:cubicBezTo>
                  <a:cubicBezTo>
                    <a:pt x="79936" y="249945"/>
                    <a:pt x="99081" y="226990"/>
                    <a:pt x="113750" y="205939"/>
                  </a:cubicBezTo>
                  <a:cubicBezTo>
                    <a:pt x="129714" y="182391"/>
                    <a:pt x="142344" y="156747"/>
                    <a:pt x="151278" y="129739"/>
                  </a:cubicBezTo>
                  <a:cubicBezTo>
                    <a:pt x="160041" y="101164"/>
                    <a:pt x="170328" y="46586"/>
                    <a:pt x="178044" y="27727"/>
                  </a:cubicBezTo>
                  <a:cubicBezTo>
                    <a:pt x="185759" y="8867"/>
                    <a:pt x="198427" y="390"/>
                    <a:pt x="210714" y="9"/>
                  </a:cubicBezTo>
                  <a:cubicBezTo>
                    <a:pt x="225097" y="-467"/>
                    <a:pt x="231289" y="18487"/>
                    <a:pt x="227478" y="34870"/>
                  </a:cubicBezTo>
                  <a:cubicBezTo>
                    <a:pt x="220811" y="62969"/>
                    <a:pt x="188807" y="173650"/>
                    <a:pt x="149659" y="225085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8" name="Google Shape;718;p17"/>
            <p:cNvSpPr/>
            <p:nvPr/>
          </p:nvSpPr>
          <p:spPr>
            <a:xfrm>
              <a:off x="6350989" y="4058254"/>
              <a:ext cx="187162" cy="246878"/>
            </a:xfrm>
            <a:custGeom>
              <a:avLst/>
              <a:gdLst/>
              <a:ahLst/>
              <a:cxnLst/>
              <a:rect l="l" t="t" r="r" b="b"/>
              <a:pathLst>
                <a:path w="176568" h="232904" extrusionOk="0">
                  <a:moveTo>
                    <a:pt x="139122" y="16859"/>
                  </a:moveTo>
                  <a:cubicBezTo>
                    <a:pt x="153790" y="19145"/>
                    <a:pt x="170554" y="26955"/>
                    <a:pt x="172840" y="35051"/>
                  </a:cubicBezTo>
                  <a:cubicBezTo>
                    <a:pt x="178965" y="64011"/>
                    <a:pt x="177526" y="94062"/>
                    <a:pt x="168649" y="122300"/>
                  </a:cubicBezTo>
                  <a:cubicBezTo>
                    <a:pt x="155981" y="156019"/>
                    <a:pt x="141503" y="216693"/>
                    <a:pt x="134264" y="231266"/>
                  </a:cubicBezTo>
                  <a:cubicBezTo>
                    <a:pt x="96383" y="236540"/>
                    <a:pt x="57826" y="228996"/>
                    <a:pt x="24726" y="209835"/>
                  </a:cubicBezTo>
                  <a:cubicBezTo>
                    <a:pt x="24726" y="209835"/>
                    <a:pt x="21678" y="151352"/>
                    <a:pt x="21488" y="132016"/>
                  </a:cubicBezTo>
                  <a:cubicBezTo>
                    <a:pt x="-26137" y="90773"/>
                    <a:pt x="14630" y="39814"/>
                    <a:pt x="54635" y="285"/>
                  </a:cubicBezTo>
                  <a:cubicBezTo>
                    <a:pt x="59455" y="-95"/>
                    <a:pt x="64293" y="-95"/>
                    <a:pt x="69113" y="285"/>
                  </a:cubicBezTo>
                  <a:cubicBezTo>
                    <a:pt x="69113" y="285"/>
                    <a:pt x="33394" y="42576"/>
                    <a:pt x="58159" y="66960"/>
                  </a:cubicBezTo>
                  <a:cubicBezTo>
                    <a:pt x="111499" y="50291"/>
                    <a:pt x="122072" y="26384"/>
                    <a:pt x="139122" y="1685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9" name="Google Shape;719;p17"/>
            <p:cNvSpPr/>
            <p:nvPr/>
          </p:nvSpPr>
          <p:spPr>
            <a:xfrm>
              <a:off x="6384325" y="3881810"/>
              <a:ext cx="137686" cy="169616"/>
            </a:xfrm>
            <a:custGeom>
              <a:avLst/>
              <a:gdLst/>
              <a:ahLst/>
              <a:cxnLst/>
              <a:rect l="l" t="t" r="r" b="b"/>
              <a:pathLst>
                <a:path w="129892" h="160015" extrusionOk="0">
                  <a:moveTo>
                    <a:pt x="2701" y="57241"/>
                  </a:moveTo>
                  <a:lnTo>
                    <a:pt x="2701" y="57241"/>
                  </a:lnTo>
                  <a:cubicBezTo>
                    <a:pt x="8035" y="23618"/>
                    <a:pt x="32324" y="-1719"/>
                    <a:pt x="66995" y="91"/>
                  </a:cubicBezTo>
                  <a:cubicBezTo>
                    <a:pt x="103761" y="2178"/>
                    <a:pt x="131870" y="33673"/>
                    <a:pt x="129784" y="70438"/>
                  </a:cubicBezTo>
                  <a:cubicBezTo>
                    <a:pt x="129774" y="70547"/>
                    <a:pt x="129774" y="70657"/>
                    <a:pt x="129765" y="70767"/>
                  </a:cubicBezTo>
                  <a:cubicBezTo>
                    <a:pt x="128441" y="91415"/>
                    <a:pt x="117601" y="110276"/>
                    <a:pt x="100428" y="121821"/>
                  </a:cubicBezTo>
                  <a:cubicBezTo>
                    <a:pt x="99228" y="126932"/>
                    <a:pt x="97437" y="131886"/>
                    <a:pt x="95094" y="136584"/>
                  </a:cubicBezTo>
                  <a:cubicBezTo>
                    <a:pt x="82806" y="150872"/>
                    <a:pt x="50231" y="159921"/>
                    <a:pt x="39468" y="160016"/>
                  </a:cubicBezTo>
                  <a:cubicBezTo>
                    <a:pt x="29943" y="160016"/>
                    <a:pt x="22132" y="151443"/>
                    <a:pt x="13369" y="137061"/>
                  </a:cubicBezTo>
                  <a:cubicBezTo>
                    <a:pt x="-4728" y="107247"/>
                    <a:pt x="-156" y="73910"/>
                    <a:pt x="2701" y="57241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0" name="Google Shape;720;p17"/>
            <p:cNvSpPr/>
            <p:nvPr/>
          </p:nvSpPr>
          <p:spPr>
            <a:xfrm>
              <a:off x="6389913" y="3881145"/>
              <a:ext cx="138230" cy="130098"/>
            </a:xfrm>
            <a:custGeom>
              <a:avLst/>
              <a:gdLst/>
              <a:ahLst/>
              <a:cxnLst/>
              <a:rect l="l" t="t" r="r" b="b"/>
              <a:pathLst>
                <a:path w="130406" h="122734" extrusionOk="0">
                  <a:moveTo>
                    <a:pt x="72390" y="1671"/>
                  </a:moveTo>
                  <a:cubicBezTo>
                    <a:pt x="96679" y="6339"/>
                    <a:pt x="116681" y="13197"/>
                    <a:pt x="123254" y="37104"/>
                  </a:cubicBezTo>
                  <a:cubicBezTo>
                    <a:pt x="127825" y="53487"/>
                    <a:pt x="133731" y="84729"/>
                    <a:pt x="128111" y="98064"/>
                  </a:cubicBezTo>
                  <a:lnTo>
                    <a:pt x="124587" y="107589"/>
                  </a:lnTo>
                  <a:lnTo>
                    <a:pt x="95155" y="122734"/>
                  </a:lnTo>
                  <a:cubicBezTo>
                    <a:pt x="95155" y="122734"/>
                    <a:pt x="81439" y="111304"/>
                    <a:pt x="85630" y="77776"/>
                  </a:cubicBezTo>
                  <a:cubicBezTo>
                    <a:pt x="85506" y="73249"/>
                    <a:pt x="84077" y="68853"/>
                    <a:pt x="81534" y="65108"/>
                  </a:cubicBezTo>
                  <a:cubicBezTo>
                    <a:pt x="79667" y="61944"/>
                    <a:pt x="78315" y="58504"/>
                    <a:pt x="77533" y="54916"/>
                  </a:cubicBezTo>
                  <a:cubicBezTo>
                    <a:pt x="74028" y="45886"/>
                    <a:pt x="67218" y="38529"/>
                    <a:pt x="58483" y="34342"/>
                  </a:cubicBezTo>
                  <a:cubicBezTo>
                    <a:pt x="39653" y="26020"/>
                    <a:pt x="18002" y="27007"/>
                    <a:pt x="0" y="37009"/>
                  </a:cubicBezTo>
                  <a:cubicBezTo>
                    <a:pt x="12706" y="9565"/>
                    <a:pt x="42939" y="-5191"/>
                    <a:pt x="72390" y="1671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1" name="Google Shape;721;p17"/>
            <p:cNvSpPr/>
            <p:nvPr/>
          </p:nvSpPr>
          <p:spPr>
            <a:xfrm>
              <a:off x="6223986" y="4735273"/>
              <a:ext cx="108702" cy="82916"/>
            </a:xfrm>
            <a:custGeom>
              <a:avLst/>
              <a:gdLst/>
              <a:ahLst/>
              <a:cxnLst/>
              <a:rect l="l" t="t" r="r" b="b"/>
              <a:pathLst>
                <a:path w="102549" h="78223" extrusionOk="0">
                  <a:moveTo>
                    <a:pt x="95132" y="3"/>
                  </a:moveTo>
                  <a:cubicBezTo>
                    <a:pt x="82845" y="9528"/>
                    <a:pt x="63699" y="3051"/>
                    <a:pt x="62747" y="4003"/>
                  </a:cubicBezTo>
                  <a:cubicBezTo>
                    <a:pt x="48374" y="16282"/>
                    <a:pt x="33334" y="27761"/>
                    <a:pt x="17694" y="38388"/>
                  </a:cubicBezTo>
                  <a:cubicBezTo>
                    <a:pt x="10074" y="44389"/>
                    <a:pt x="-1928" y="52485"/>
                    <a:pt x="263" y="64106"/>
                  </a:cubicBezTo>
                  <a:cubicBezTo>
                    <a:pt x="4168" y="84775"/>
                    <a:pt x="37315" y="78393"/>
                    <a:pt x="49888" y="72107"/>
                  </a:cubicBezTo>
                  <a:cubicBezTo>
                    <a:pt x="62461" y="65820"/>
                    <a:pt x="72558" y="55248"/>
                    <a:pt x="84464" y="47913"/>
                  </a:cubicBezTo>
                  <a:cubicBezTo>
                    <a:pt x="92846" y="42675"/>
                    <a:pt x="101228" y="39912"/>
                    <a:pt x="102466" y="28863"/>
                  </a:cubicBezTo>
                  <a:cubicBezTo>
                    <a:pt x="103323" y="22767"/>
                    <a:pt x="97323" y="-283"/>
                    <a:pt x="95132" y="3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2" name="Google Shape;722;p17"/>
            <p:cNvSpPr/>
            <p:nvPr/>
          </p:nvSpPr>
          <p:spPr>
            <a:xfrm>
              <a:off x="6224466" y="4761723"/>
              <a:ext cx="108209" cy="56495"/>
            </a:xfrm>
            <a:custGeom>
              <a:avLst/>
              <a:gdLst/>
              <a:ahLst/>
              <a:cxnLst/>
              <a:rect l="l" t="t" r="r" b="b"/>
              <a:pathLst>
                <a:path w="102084" h="53297" extrusionOk="0">
                  <a:moveTo>
                    <a:pt x="101917" y="0"/>
                  </a:moveTo>
                  <a:cubicBezTo>
                    <a:pt x="100298" y="10192"/>
                    <a:pt x="92392" y="13049"/>
                    <a:pt x="83725" y="18193"/>
                  </a:cubicBezTo>
                  <a:cubicBezTo>
                    <a:pt x="71628" y="25717"/>
                    <a:pt x="61055" y="36481"/>
                    <a:pt x="48482" y="42863"/>
                  </a:cubicBezTo>
                  <a:cubicBezTo>
                    <a:pt x="35909" y="49244"/>
                    <a:pt x="8096" y="54483"/>
                    <a:pt x="0" y="39719"/>
                  </a:cubicBezTo>
                  <a:cubicBezTo>
                    <a:pt x="4381" y="59722"/>
                    <a:pt x="36957" y="53435"/>
                    <a:pt x="49435" y="47149"/>
                  </a:cubicBezTo>
                  <a:cubicBezTo>
                    <a:pt x="61913" y="40862"/>
                    <a:pt x="72104" y="30289"/>
                    <a:pt x="84010" y="22955"/>
                  </a:cubicBezTo>
                  <a:cubicBezTo>
                    <a:pt x="92392" y="17716"/>
                    <a:pt x="100775" y="14954"/>
                    <a:pt x="102013" y="3905"/>
                  </a:cubicBezTo>
                  <a:cubicBezTo>
                    <a:pt x="102137" y="2604"/>
                    <a:pt x="102098" y="1293"/>
                    <a:pt x="101917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3" name="Google Shape;723;p17"/>
            <p:cNvSpPr/>
            <p:nvPr/>
          </p:nvSpPr>
          <p:spPr>
            <a:xfrm>
              <a:off x="6169601" y="4699543"/>
              <a:ext cx="99502" cy="77082"/>
            </a:xfrm>
            <a:custGeom>
              <a:avLst/>
              <a:gdLst/>
              <a:ahLst/>
              <a:cxnLst/>
              <a:rect l="l" t="t" r="r" b="b"/>
              <a:pathLst>
                <a:path w="93870" h="72719" extrusionOk="0">
                  <a:moveTo>
                    <a:pt x="86537" y="0"/>
                  </a:moveTo>
                  <a:cubicBezTo>
                    <a:pt x="75297" y="9525"/>
                    <a:pt x="57962" y="4000"/>
                    <a:pt x="57390" y="4858"/>
                  </a:cubicBezTo>
                  <a:cubicBezTo>
                    <a:pt x="44255" y="16047"/>
                    <a:pt x="30520" y="26508"/>
                    <a:pt x="16242" y="36195"/>
                  </a:cubicBezTo>
                  <a:cubicBezTo>
                    <a:pt x="9194" y="41719"/>
                    <a:pt x="-1760" y="49149"/>
                    <a:pt x="240" y="59722"/>
                  </a:cubicBezTo>
                  <a:cubicBezTo>
                    <a:pt x="3764" y="78772"/>
                    <a:pt x="34149" y="72866"/>
                    <a:pt x="45674" y="67056"/>
                  </a:cubicBezTo>
                  <a:cubicBezTo>
                    <a:pt x="57200" y="61246"/>
                    <a:pt x="66439" y="51625"/>
                    <a:pt x="77297" y="44958"/>
                  </a:cubicBezTo>
                  <a:cubicBezTo>
                    <a:pt x="85013" y="40100"/>
                    <a:pt x="92633" y="37624"/>
                    <a:pt x="93871" y="27813"/>
                  </a:cubicBezTo>
                  <a:cubicBezTo>
                    <a:pt x="93547" y="18108"/>
                    <a:pt x="91042" y="8600"/>
                    <a:pt x="86537" y="0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4" name="Google Shape;724;p17"/>
            <p:cNvSpPr/>
            <p:nvPr/>
          </p:nvSpPr>
          <p:spPr>
            <a:xfrm>
              <a:off x="6170058" y="4724979"/>
              <a:ext cx="99108" cy="51736"/>
            </a:xfrm>
            <a:custGeom>
              <a:avLst/>
              <a:gdLst/>
              <a:ahLst/>
              <a:cxnLst/>
              <a:rect l="l" t="t" r="r" b="b"/>
              <a:pathLst>
                <a:path w="93498" h="48808" extrusionOk="0">
                  <a:moveTo>
                    <a:pt x="93345" y="0"/>
                  </a:moveTo>
                  <a:cubicBezTo>
                    <a:pt x="91821" y="9525"/>
                    <a:pt x="84296" y="11906"/>
                    <a:pt x="76581" y="16669"/>
                  </a:cubicBezTo>
                  <a:cubicBezTo>
                    <a:pt x="65913" y="23622"/>
                    <a:pt x="56388" y="33147"/>
                    <a:pt x="44387" y="39243"/>
                  </a:cubicBezTo>
                  <a:cubicBezTo>
                    <a:pt x="32385" y="45339"/>
                    <a:pt x="7429" y="49911"/>
                    <a:pt x="0" y="36385"/>
                  </a:cubicBezTo>
                  <a:cubicBezTo>
                    <a:pt x="4000" y="54674"/>
                    <a:pt x="33814" y="48959"/>
                    <a:pt x="45244" y="43148"/>
                  </a:cubicBezTo>
                  <a:cubicBezTo>
                    <a:pt x="56674" y="37338"/>
                    <a:pt x="66008" y="27718"/>
                    <a:pt x="76867" y="21050"/>
                  </a:cubicBezTo>
                  <a:cubicBezTo>
                    <a:pt x="84582" y="16193"/>
                    <a:pt x="92202" y="13716"/>
                    <a:pt x="93440" y="3905"/>
                  </a:cubicBezTo>
                  <a:cubicBezTo>
                    <a:pt x="93545" y="2604"/>
                    <a:pt x="93507" y="1295"/>
                    <a:pt x="93345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5" name="Google Shape;725;p17"/>
            <p:cNvSpPr/>
            <p:nvPr/>
          </p:nvSpPr>
          <p:spPr>
            <a:xfrm>
              <a:off x="6206498" y="4301929"/>
              <a:ext cx="236938" cy="408660"/>
            </a:xfrm>
            <a:custGeom>
              <a:avLst/>
              <a:gdLst/>
              <a:ahLst/>
              <a:cxnLst/>
              <a:rect l="l" t="t" r="r" b="b"/>
              <a:pathLst>
                <a:path w="223526" h="385528" extrusionOk="0">
                  <a:moveTo>
                    <a:pt x="222028" y="14192"/>
                  </a:moveTo>
                  <a:cubicBezTo>
                    <a:pt x="188671" y="18631"/>
                    <a:pt x="154743" y="13718"/>
                    <a:pt x="124016" y="0"/>
                  </a:cubicBezTo>
                  <a:cubicBezTo>
                    <a:pt x="124587" y="10477"/>
                    <a:pt x="125158" y="19717"/>
                    <a:pt x="125158" y="19717"/>
                  </a:cubicBezTo>
                  <a:cubicBezTo>
                    <a:pt x="85249" y="48292"/>
                    <a:pt x="5239" y="95345"/>
                    <a:pt x="0" y="128111"/>
                  </a:cubicBezTo>
                  <a:cubicBezTo>
                    <a:pt x="5239" y="231553"/>
                    <a:pt x="20955" y="379381"/>
                    <a:pt x="25432" y="381476"/>
                  </a:cubicBezTo>
                  <a:cubicBezTo>
                    <a:pt x="37909" y="387477"/>
                    <a:pt x="46672" y="386525"/>
                    <a:pt x="52578" y="380524"/>
                  </a:cubicBezTo>
                  <a:cubicBezTo>
                    <a:pt x="52578" y="380524"/>
                    <a:pt x="77724" y="292894"/>
                    <a:pt x="70390" y="164306"/>
                  </a:cubicBezTo>
                  <a:cubicBezTo>
                    <a:pt x="70390" y="164306"/>
                    <a:pt x="209931" y="102489"/>
                    <a:pt x="219075" y="69056"/>
                  </a:cubicBezTo>
                  <a:cubicBezTo>
                    <a:pt x="223152" y="55420"/>
                    <a:pt x="224447" y="41103"/>
                    <a:pt x="222885" y="26956"/>
                  </a:cubicBezTo>
                  <a:cubicBezTo>
                    <a:pt x="222790" y="22765"/>
                    <a:pt x="222504" y="18288"/>
                    <a:pt x="222028" y="14192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6" name="Google Shape;726;p17"/>
            <p:cNvSpPr/>
            <p:nvPr/>
          </p:nvSpPr>
          <p:spPr>
            <a:xfrm>
              <a:off x="6271102" y="4302737"/>
              <a:ext cx="235887" cy="442489"/>
            </a:xfrm>
            <a:custGeom>
              <a:avLst/>
              <a:gdLst/>
              <a:ahLst/>
              <a:cxnLst/>
              <a:rect l="l" t="t" r="r" b="b"/>
              <a:pathLst>
                <a:path w="222535" h="417442" extrusionOk="0">
                  <a:moveTo>
                    <a:pt x="207359" y="0"/>
                  </a:moveTo>
                  <a:cubicBezTo>
                    <a:pt x="180927" y="11882"/>
                    <a:pt x="151600" y="15820"/>
                    <a:pt x="122968" y="11335"/>
                  </a:cubicBezTo>
                  <a:cubicBezTo>
                    <a:pt x="122968" y="25146"/>
                    <a:pt x="124968" y="51149"/>
                    <a:pt x="124968" y="51149"/>
                  </a:cubicBezTo>
                  <a:cubicBezTo>
                    <a:pt x="84868" y="79153"/>
                    <a:pt x="5144" y="126778"/>
                    <a:pt x="0" y="159544"/>
                  </a:cubicBezTo>
                  <a:cubicBezTo>
                    <a:pt x="5144" y="263081"/>
                    <a:pt x="14859" y="412909"/>
                    <a:pt x="19050" y="414814"/>
                  </a:cubicBezTo>
                  <a:cubicBezTo>
                    <a:pt x="29994" y="419399"/>
                    <a:pt x="42529" y="417917"/>
                    <a:pt x="52102" y="410909"/>
                  </a:cubicBezTo>
                  <a:cubicBezTo>
                    <a:pt x="52102" y="410909"/>
                    <a:pt x="77343" y="324326"/>
                    <a:pt x="70009" y="195739"/>
                  </a:cubicBezTo>
                  <a:cubicBezTo>
                    <a:pt x="70009" y="193358"/>
                    <a:pt x="189643" y="134398"/>
                    <a:pt x="204788" y="118872"/>
                  </a:cubicBezTo>
                  <a:cubicBezTo>
                    <a:pt x="219932" y="103346"/>
                    <a:pt x="222885" y="80105"/>
                    <a:pt x="222504" y="58103"/>
                  </a:cubicBezTo>
                  <a:cubicBezTo>
                    <a:pt x="221466" y="37907"/>
                    <a:pt x="216313" y="18135"/>
                    <a:pt x="207359" y="0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7" name="Google Shape;727;p17"/>
            <p:cNvSpPr/>
            <p:nvPr/>
          </p:nvSpPr>
          <p:spPr>
            <a:xfrm>
              <a:off x="6183254" y="4274877"/>
              <a:ext cx="352749" cy="324700"/>
            </a:xfrm>
            <a:custGeom>
              <a:avLst/>
              <a:gdLst/>
              <a:ahLst/>
              <a:cxnLst/>
              <a:rect l="l" t="t" r="r" b="b"/>
              <a:pathLst>
                <a:path w="332782" h="306321" extrusionOk="0">
                  <a:moveTo>
                    <a:pt x="319589" y="48292"/>
                  </a:moveTo>
                  <a:cubicBezTo>
                    <a:pt x="319589" y="48292"/>
                    <a:pt x="363881" y="126682"/>
                    <a:pt x="290157" y="166973"/>
                  </a:cubicBezTo>
                  <a:cubicBezTo>
                    <a:pt x="212338" y="209455"/>
                    <a:pt x="164999" y="219361"/>
                    <a:pt x="164999" y="219361"/>
                  </a:cubicBezTo>
                  <a:lnTo>
                    <a:pt x="153283" y="222123"/>
                  </a:lnTo>
                  <a:cubicBezTo>
                    <a:pt x="156950" y="249145"/>
                    <a:pt x="156950" y="276539"/>
                    <a:pt x="153283" y="303562"/>
                  </a:cubicBezTo>
                  <a:cubicBezTo>
                    <a:pt x="153283" y="303562"/>
                    <a:pt x="97752" y="322612"/>
                    <a:pt x="26981" y="260604"/>
                  </a:cubicBezTo>
                  <a:lnTo>
                    <a:pt x="3550" y="185071"/>
                  </a:lnTo>
                  <a:lnTo>
                    <a:pt x="788" y="165068"/>
                  </a:lnTo>
                  <a:cubicBezTo>
                    <a:pt x="-1936" y="151189"/>
                    <a:pt x="2502" y="136869"/>
                    <a:pt x="12599" y="126968"/>
                  </a:cubicBezTo>
                  <a:cubicBezTo>
                    <a:pt x="29553" y="111538"/>
                    <a:pt x="83369" y="72104"/>
                    <a:pt x="116802" y="49625"/>
                  </a:cubicBezTo>
                  <a:cubicBezTo>
                    <a:pt x="150235" y="27146"/>
                    <a:pt x="177286" y="5429"/>
                    <a:pt x="177286" y="5429"/>
                  </a:cubicBezTo>
                  <a:lnTo>
                    <a:pt x="183096" y="0"/>
                  </a:lnTo>
                  <a:cubicBezTo>
                    <a:pt x="183096" y="0"/>
                    <a:pt x="222815" y="31623"/>
                    <a:pt x="295301" y="21050"/>
                  </a:cubicBezTo>
                  <a:cubicBezTo>
                    <a:pt x="304826" y="28750"/>
                    <a:pt x="313027" y="37951"/>
                    <a:pt x="319589" y="48292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8" name="Google Shape;728;p17"/>
            <p:cNvSpPr/>
            <p:nvPr/>
          </p:nvSpPr>
          <p:spPr>
            <a:xfrm>
              <a:off x="6466820" y="4083042"/>
              <a:ext cx="122590" cy="429780"/>
            </a:xfrm>
            <a:custGeom>
              <a:avLst/>
              <a:gdLst/>
              <a:ahLst/>
              <a:cxnLst/>
              <a:rect l="l" t="t" r="r" b="b"/>
              <a:pathLst>
                <a:path w="115651" h="405453" extrusionOk="0">
                  <a:moveTo>
                    <a:pt x="8203" y="345513"/>
                  </a:moveTo>
                  <a:cubicBezTo>
                    <a:pt x="14946" y="339437"/>
                    <a:pt x="22071" y="333806"/>
                    <a:pt x="29539" y="328654"/>
                  </a:cubicBezTo>
                  <a:cubicBezTo>
                    <a:pt x="37482" y="324626"/>
                    <a:pt x="44769" y="319424"/>
                    <a:pt x="51160" y="313223"/>
                  </a:cubicBezTo>
                  <a:cubicBezTo>
                    <a:pt x="57923" y="306460"/>
                    <a:pt x="67924" y="277981"/>
                    <a:pt x="73163" y="250263"/>
                  </a:cubicBezTo>
                  <a:cubicBezTo>
                    <a:pt x="77992" y="219257"/>
                    <a:pt x="77478" y="187654"/>
                    <a:pt x="71639" y="156823"/>
                  </a:cubicBezTo>
                  <a:cubicBezTo>
                    <a:pt x="62447" y="119935"/>
                    <a:pt x="50046" y="83921"/>
                    <a:pt x="34587" y="49190"/>
                  </a:cubicBezTo>
                  <a:cubicBezTo>
                    <a:pt x="25062" y="28426"/>
                    <a:pt x="30301" y="15757"/>
                    <a:pt x="39254" y="6518"/>
                  </a:cubicBezTo>
                  <a:cubicBezTo>
                    <a:pt x="49827" y="-4245"/>
                    <a:pt x="60781" y="-3959"/>
                    <a:pt x="73354" y="24997"/>
                  </a:cubicBezTo>
                  <a:cubicBezTo>
                    <a:pt x="90984" y="65646"/>
                    <a:pt x="104015" y="108137"/>
                    <a:pt x="112216" y="151679"/>
                  </a:cubicBezTo>
                  <a:cubicBezTo>
                    <a:pt x="117207" y="183273"/>
                    <a:pt x="116759" y="215488"/>
                    <a:pt x="110882" y="246929"/>
                  </a:cubicBezTo>
                  <a:cubicBezTo>
                    <a:pt x="105701" y="274524"/>
                    <a:pt x="97195" y="301390"/>
                    <a:pt x="85546" y="326939"/>
                  </a:cubicBezTo>
                  <a:cubicBezTo>
                    <a:pt x="82307" y="334464"/>
                    <a:pt x="81736" y="340750"/>
                    <a:pt x="77259" y="355514"/>
                  </a:cubicBezTo>
                  <a:cubicBezTo>
                    <a:pt x="72992" y="370530"/>
                    <a:pt x="65143" y="384289"/>
                    <a:pt x="54399" y="395614"/>
                  </a:cubicBezTo>
                  <a:cubicBezTo>
                    <a:pt x="44874" y="404568"/>
                    <a:pt x="39921" y="406282"/>
                    <a:pt x="37349" y="405139"/>
                  </a:cubicBezTo>
                  <a:cubicBezTo>
                    <a:pt x="34777" y="403996"/>
                    <a:pt x="34206" y="400186"/>
                    <a:pt x="38111" y="395614"/>
                  </a:cubicBezTo>
                  <a:cubicBezTo>
                    <a:pt x="44836" y="388828"/>
                    <a:pt x="50284" y="380892"/>
                    <a:pt x="54208" y="372183"/>
                  </a:cubicBezTo>
                  <a:cubicBezTo>
                    <a:pt x="54208" y="372183"/>
                    <a:pt x="46112" y="382565"/>
                    <a:pt x="40778" y="388375"/>
                  </a:cubicBezTo>
                  <a:cubicBezTo>
                    <a:pt x="36044" y="393624"/>
                    <a:pt x="30596" y="398178"/>
                    <a:pt x="24586" y="401901"/>
                  </a:cubicBezTo>
                  <a:cubicBezTo>
                    <a:pt x="18775" y="405425"/>
                    <a:pt x="9536" y="401234"/>
                    <a:pt x="13346" y="396567"/>
                  </a:cubicBezTo>
                  <a:cubicBezTo>
                    <a:pt x="17156" y="391900"/>
                    <a:pt x="21442" y="389233"/>
                    <a:pt x="29253" y="380470"/>
                  </a:cubicBezTo>
                  <a:cubicBezTo>
                    <a:pt x="33444" y="375880"/>
                    <a:pt x="37063" y="370793"/>
                    <a:pt x="40016" y="365325"/>
                  </a:cubicBezTo>
                  <a:cubicBezTo>
                    <a:pt x="34473" y="370853"/>
                    <a:pt x="28481" y="375918"/>
                    <a:pt x="22109" y="380470"/>
                  </a:cubicBezTo>
                  <a:cubicBezTo>
                    <a:pt x="17156" y="384430"/>
                    <a:pt x="11174" y="386907"/>
                    <a:pt x="4869" y="387613"/>
                  </a:cubicBezTo>
                  <a:cubicBezTo>
                    <a:pt x="1630" y="387613"/>
                    <a:pt x="-2942" y="383803"/>
                    <a:pt x="2583" y="378565"/>
                  </a:cubicBezTo>
                  <a:cubicBezTo>
                    <a:pt x="10451" y="373116"/>
                    <a:pt x="17613" y="366718"/>
                    <a:pt x="23919" y="359515"/>
                  </a:cubicBezTo>
                  <a:cubicBezTo>
                    <a:pt x="29824" y="351990"/>
                    <a:pt x="32872" y="345799"/>
                    <a:pt x="30967" y="345989"/>
                  </a:cubicBezTo>
                  <a:cubicBezTo>
                    <a:pt x="29062" y="346180"/>
                    <a:pt x="25919" y="350752"/>
                    <a:pt x="18394" y="354276"/>
                  </a:cubicBezTo>
                  <a:cubicBezTo>
                    <a:pt x="10870" y="357800"/>
                    <a:pt x="2011" y="356562"/>
                    <a:pt x="487" y="352371"/>
                  </a:cubicBezTo>
                  <a:cubicBezTo>
                    <a:pt x="-1037" y="348180"/>
                    <a:pt x="1249" y="350085"/>
                    <a:pt x="8203" y="345513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9" name="Google Shape;729;p17"/>
            <p:cNvSpPr/>
            <p:nvPr/>
          </p:nvSpPr>
          <p:spPr>
            <a:xfrm>
              <a:off x="6490841" y="4077626"/>
              <a:ext cx="74124" cy="94270"/>
            </a:xfrm>
            <a:custGeom>
              <a:avLst/>
              <a:gdLst/>
              <a:ahLst/>
              <a:cxnLst/>
              <a:rect l="l" t="t" r="r" b="b"/>
              <a:pathLst>
                <a:path w="69928" h="88934" extrusionOk="0">
                  <a:moveTo>
                    <a:pt x="69928" y="69255"/>
                  </a:moveTo>
                  <a:cubicBezTo>
                    <a:pt x="69928" y="69255"/>
                    <a:pt x="43163" y="93068"/>
                    <a:pt x="13350" y="88305"/>
                  </a:cubicBezTo>
                  <a:lnTo>
                    <a:pt x="1348" y="38299"/>
                  </a:lnTo>
                  <a:cubicBezTo>
                    <a:pt x="1348" y="38299"/>
                    <a:pt x="-6558" y="12105"/>
                    <a:pt x="15921" y="2104"/>
                  </a:cubicBezTo>
                  <a:cubicBezTo>
                    <a:pt x="38400" y="-7897"/>
                    <a:pt x="60212" y="18296"/>
                    <a:pt x="69928" y="6925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0" name="Google Shape;730;p17"/>
            <p:cNvSpPr/>
            <p:nvPr/>
          </p:nvSpPr>
          <p:spPr>
            <a:xfrm>
              <a:off x="6345497" y="4058119"/>
              <a:ext cx="63405" cy="66570"/>
            </a:xfrm>
            <a:custGeom>
              <a:avLst/>
              <a:gdLst/>
              <a:ahLst/>
              <a:cxnLst/>
              <a:rect l="l" t="t" r="r" b="b"/>
              <a:pathLst>
                <a:path w="59816" h="62802" extrusionOk="0">
                  <a:moveTo>
                    <a:pt x="59817" y="413"/>
                  </a:moveTo>
                  <a:cubicBezTo>
                    <a:pt x="59817" y="413"/>
                    <a:pt x="30766" y="-8445"/>
                    <a:pt x="0" y="55849"/>
                  </a:cubicBezTo>
                  <a:lnTo>
                    <a:pt x="11525" y="62802"/>
                  </a:lnTo>
                  <a:cubicBezTo>
                    <a:pt x="25917" y="40743"/>
                    <a:pt x="42072" y="19879"/>
                    <a:pt x="59817" y="4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31" name="Google Shape;731;p17"/>
            <p:cNvGrpSpPr/>
            <p:nvPr/>
          </p:nvGrpSpPr>
          <p:grpSpPr>
            <a:xfrm>
              <a:off x="6161836" y="4215479"/>
              <a:ext cx="350682" cy="265782"/>
              <a:chOff x="6621095" y="1452181"/>
              <a:chExt cx="330894" cy="250785"/>
            </a:xfrm>
          </p:grpSpPr>
          <p:sp>
            <p:nvSpPr>
              <p:cNvPr id="732" name="Google Shape;732;p17"/>
              <p:cNvSpPr/>
              <p:nvPr/>
            </p:nvSpPr>
            <p:spPr>
              <a:xfrm>
                <a:off x="6648789" y="1521520"/>
                <a:ext cx="303199" cy="174500"/>
              </a:xfrm>
              <a:custGeom>
                <a:avLst/>
                <a:gdLst/>
                <a:ahLst/>
                <a:cxnLst/>
                <a:rect l="l" t="t" r="r" b="b"/>
                <a:pathLst>
                  <a:path w="303199" h="174500" extrusionOk="0">
                    <a:moveTo>
                      <a:pt x="0" y="63249"/>
                    </a:moveTo>
                    <a:lnTo>
                      <a:pt x="107878" y="860"/>
                    </a:lnTo>
                    <a:cubicBezTo>
                      <a:pt x="109779" y="-287"/>
                      <a:pt x="112155" y="-287"/>
                      <a:pt x="114056" y="860"/>
                    </a:cubicBezTo>
                    <a:lnTo>
                      <a:pt x="303200" y="110302"/>
                    </a:lnTo>
                    <a:lnTo>
                      <a:pt x="192280" y="174501"/>
                    </a:ln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3" name="Google Shape;733;p17"/>
              <p:cNvSpPr/>
              <p:nvPr/>
            </p:nvSpPr>
            <p:spPr>
              <a:xfrm>
                <a:off x="6790409" y="1564671"/>
                <a:ext cx="79173" cy="45815"/>
              </a:xfrm>
              <a:custGeom>
                <a:avLst/>
                <a:gdLst/>
                <a:ahLst/>
                <a:cxnLst/>
                <a:rect l="l" t="t" r="r" b="b"/>
                <a:pathLst>
                  <a:path w="79173" h="45815" extrusionOk="0">
                    <a:moveTo>
                      <a:pt x="79174" y="29242"/>
                    </a:moveTo>
                    <a:lnTo>
                      <a:pt x="50660" y="45815"/>
                    </a:lnTo>
                    <a:lnTo>
                      <a:pt x="0" y="16478"/>
                    </a:lnTo>
                    <a:lnTo>
                      <a:pt x="28514" y="0"/>
                    </a:lnTo>
                    <a:lnTo>
                      <a:pt x="79174" y="29242"/>
                    </a:ln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4" name="Google Shape;734;p17"/>
              <p:cNvSpPr/>
              <p:nvPr/>
            </p:nvSpPr>
            <p:spPr>
              <a:xfrm>
                <a:off x="6648780" y="1584674"/>
                <a:ext cx="303209" cy="118292"/>
              </a:xfrm>
              <a:custGeom>
                <a:avLst/>
                <a:gdLst/>
                <a:ahLst/>
                <a:cxnLst/>
                <a:rect l="l" t="t" r="r" b="b"/>
                <a:pathLst>
                  <a:path w="303209" h="118292" extrusionOk="0">
                    <a:moveTo>
                      <a:pt x="303209" y="47149"/>
                    </a:moveTo>
                    <a:lnTo>
                      <a:pt x="303209" y="49721"/>
                    </a:lnTo>
                    <a:cubicBezTo>
                      <a:pt x="303237" y="53440"/>
                      <a:pt x="301279" y="56892"/>
                      <a:pt x="298076" y="58769"/>
                    </a:cubicBezTo>
                    <a:lnTo>
                      <a:pt x="197517" y="116872"/>
                    </a:lnTo>
                    <a:cubicBezTo>
                      <a:pt x="194323" y="118766"/>
                      <a:pt x="190350" y="118766"/>
                      <a:pt x="187157" y="116872"/>
                    </a:cubicBezTo>
                    <a:lnTo>
                      <a:pt x="5237" y="12097"/>
                    </a:lnTo>
                    <a:cubicBezTo>
                      <a:pt x="1863" y="10147"/>
                      <a:pt x="-153" y="6475"/>
                      <a:pt x="9" y="2572"/>
                    </a:cubicBezTo>
                    <a:lnTo>
                      <a:pt x="9" y="0"/>
                    </a:lnTo>
                    <a:lnTo>
                      <a:pt x="192289" y="111252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5" name="Google Shape;735;p17"/>
              <p:cNvSpPr/>
              <p:nvPr/>
            </p:nvSpPr>
            <p:spPr>
              <a:xfrm>
                <a:off x="6621095" y="1454086"/>
                <a:ext cx="217122" cy="244320"/>
              </a:xfrm>
              <a:custGeom>
                <a:avLst/>
                <a:gdLst/>
                <a:ahLst/>
                <a:cxnLst/>
                <a:rect l="l" t="t" r="r" b="b"/>
                <a:pathLst>
                  <a:path w="217122" h="244320" extrusionOk="0">
                    <a:moveTo>
                      <a:pt x="217123" y="243459"/>
                    </a:moveTo>
                    <a:cubicBezTo>
                      <a:pt x="213644" y="244834"/>
                      <a:pt x="209728" y="244552"/>
                      <a:pt x="206478" y="242697"/>
                    </a:cubicBezTo>
                    <a:lnTo>
                      <a:pt x="25888" y="137922"/>
                    </a:lnTo>
                    <a:cubicBezTo>
                      <a:pt x="22695" y="136081"/>
                      <a:pt x="20499" y="132899"/>
                      <a:pt x="19900" y="129254"/>
                    </a:cubicBezTo>
                    <a:lnTo>
                      <a:pt x="36" y="10763"/>
                    </a:lnTo>
                    <a:cubicBezTo>
                      <a:pt x="-12" y="10097"/>
                      <a:pt x="-12" y="9429"/>
                      <a:pt x="36" y="8763"/>
                    </a:cubicBezTo>
                    <a:cubicBezTo>
                      <a:pt x="26" y="5457"/>
                      <a:pt x="1366" y="2291"/>
                      <a:pt x="3743" y="0"/>
                    </a:cubicBezTo>
                    <a:lnTo>
                      <a:pt x="191935" y="108871"/>
                    </a:lnTo>
                    <a:cubicBezTo>
                      <a:pt x="194226" y="110281"/>
                      <a:pt x="195813" y="112601"/>
                      <a:pt x="196307" y="115252"/>
                    </a:cubicBez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6" name="Google Shape;736;p17"/>
              <p:cNvSpPr/>
              <p:nvPr/>
            </p:nvSpPr>
            <p:spPr>
              <a:xfrm>
                <a:off x="6624647" y="1452181"/>
                <a:ext cx="216421" cy="245364"/>
              </a:xfrm>
              <a:custGeom>
                <a:avLst/>
                <a:gdLst/>
                <a:ahLst/>
                <a:cxnLst/>
                <a:rect l="l" t="t" r="r" b="b"/>
                <a:pathLst>
                  <a:path w="216421" h="245364" extrusionOk="0">
                    <a:moveTo>
                      <a:pt x="216422" y="243840"/>
                    </a:moveTo>
                    <a:lnTo>
                      <a:pt x="215186" y="244602"/>
                    </a:lnTo>
                    <a:lnTo>
                      <a:pt x="213570" y="245364"/>
                    </a:lnTo>
                    <a:lnTo>
                      <a:pt x="192090" y="117157"/>
                    </a:lnTo>
                    <a:cubicBezTo>
                      <a:pt x="191596" y="114506"/>
                      <a:pt x="190008" y="112186"/>
                      <a:pt x="187718" y="110776"/>
                    </a:cubicBezTo>
                    <a:lnTo>
                      <a:pt x="0" y="1905"/>
                    </a:lnTo>
                    <a:cubicBezTo>
                      <a:pt x="694" y="1117"/>
                      <a:pt x="1530" y="471"/>
                      <a:pt x="2471" y="0"/>
                    </a:cubicBezTo>
                    <a:lnTo>
                      <a:pt x="191044" y="109061"/>
                    </a:lnTo>
                    <a:cubicBezTo>
                      <a:pt x="193373" y="110453"/>
                      <a:pt x="194998" y="112774"/>
                      <a:pt x="195512" y="115443"/>
                    </a:cubicBez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45" name="Google Shape;379;p14"/>
          <p:cNvSpPr txBox="1">
            <a:spLocks/>
          </p:cNvSpPr>
          <p:nvPr/>
        </p:nvSpPr>
        <p:spPr>
          <a:xfrm rot="1045419">
            <a:off x="706630" y="911939"/>
            <a:ext cx="7757308" cy="289750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LEARNING CONTEXT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2" dur="200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379;p14"/>
          <p:cNvSpPr txBox="1">
            <a:spLocks/>
          </p:cNvSpPr>
          <p:nvPr/>
        </p:nvSpPr>
        <p:spPr>
          <a:xfrm rot="1045419">
            <a:off x="377509" y="951150"/>
            <a:ext cx="7757308" cy="289750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LEARNING MATERIALS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2" name="Google Shape;742;p18"/>
          <p:cNvSpPr txBox="1">
            <a:spLocks noGrp="1"/>
          </p:cNvSpPr>
          <p:nvPr>
            <p:ph type="subTitle" idx="4294967295"/>
          </p:nvPr>
        </p:nvSpPr>
        <p:spPr>
          <a:xfrm>
            <a:off x="685800" y="2788652"/>
            <a:ext cx="2819400" cy="1764298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TEST BOOKS</a:t>
            </a:r>
          </a:p>
          <a:p>
            <a:pPr marL="342900" lvl="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HANDOUT</a:t>
            </a:r>
          </a:p>
          <a:p>
            <a:pPr marL="342900" lvl="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COMPUTER</a:t>
            </a:r>
          </a:p>
          <a:p>
            <a:pPr marL="342900" lvl="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DESIGN SOFTWARE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-US" sz="1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3" name="Google Shape;743;p18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grpSp>
        <p:nvGrpSpPr>
          <p:cNvPr id="744" name="Google Shape;744;p18"/>
          <p:cNvGrpSpPr/>
          <p:nvPr/>
        </p:nvGrpSpPr>
        <p:grpSpPr>
          <a:xfrm>
            <a:off x="5038937" y="624256"/>
            <a:ext cx="3428994" cy="3803332"/>
            <a:chOff x="2152750" y="190500"/>
            <a:chExt cx="4293756" cy="4762499"/>
          </a:xfrm>
        </p:grpSpPr>
        <p:sp>
          <p:nvSpPr>
            <p:cNvPr id="745" name="Google Shape;745;p18"/>
            <p:cNvSpPr/>
            <p:nvPr/>
          </p:nvSpPr>
          <p:spPr>
            <a:xfrm>
              <a:off x="2152750" y="2957607"/>
              <a:ext cx="756691" cy="437959"/>
            </a:xfrm>
            <a:custGeom>
              <a:avLst/>
              <a:gdLst/>
              <a:ahLst/>
              <a:cxnLst/>
              <a:rect l="l" t="t" r="r" b="b"/>
              <a:pathLst>
                <a:path w="756691" h="437959" extrusionOk="0">
                  <a:moveTo>
                    <a:pt x="756692" y="218980"/>
                  </a:moveTo>
                  <a:cubicBezTo>
                    <a:pt x="756692" y="339919"/>
                    <a:pt x="587300" y="437959"/>
                    <a:pt x="378346" y="437959"/>
                  </a:cubicBezTo>
                  <a:cubicBezTo>
                    <a:pt x="169391" y="437959"/>
                    <a:pt x="0" y="339919"/>
                    <a:pt x="0" y="218980"/>
                  </a:cubicBezTo>
                  <a:cubicBezTo>
                    <a:pt x="0" y="98041"/>
                    <a:pt x="169391" y="0"/>
                    <a:pt x="378346" y="0"/>
                  </a:cubicBezTo>
                  <a:cubicBezTo>
                    <a:pt x="587300" y="0"/>
                    <a:pt x="756692" y="98041"/>
                    <a:pt x="756692" y="218980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6" name="Google Shape;746;p18"/>
            <p:cNvSpPr/>
            <p:nvPr/>
          </p:nvSpPr>
          <p:spPr>
            <a:xfrm>
              <a:off x="2318956" y="3109336"/>
              <a:ext cx="225716" cy="175248"/>
            </a:xfrm>
            <a:custGeom>
              <a:avLst/>
              <a:gdLst/>
              <a:ahLst/>
              <a:cxnLst/>
              <a:rect l="l" t="t" r="r" b="b"/>
              <a:pathLst>
                <a:path w="225716" h="175248" extrusionOk="0">
                  <a:moveTo>
                    <a:pt x="18072" y="5"/>
                  </a:moveTo>
                  <a:cubicBezTo>
                    <a:pt x="45158" y="22103"/>
                    <a:pt x="85074" y="1910"/>
                    <a:pt x="87070" y="3910"/>
                  </a:cubicBezTo>
                  <a:cubicBezTo>
                    <a:pt x="118886" y="33494"/>
                    <a:pt x="152260" y="61346"/>
                    <a:pt x="187050" y="87349"/>
                  </a:cubicBezTo>
                  <a:cubicBezTo>
                    <a:pt x="203871" y="100684"/>
                    <a:pt x="230197" y="118400"/>
                    <a:pt x="225065" y="144023"/>
                  </a:cubicBezTo>
                  <a:cubicBezTo>
                    <a:pt x="216511" y="189742"/>
                    <a:pt x="143522" y="175646"/>
                    <a:pt x="115961" y="161644"/>
                  </a:cubicBezTo>
                  <a:cubicBezTo>
                    <a:pt x="88400" y="147642"/>
                    <a:pt x="65876" y="124496"/>
                    <a:pt x="39931" y="108304"/>
                  </a:cubicBezTo>
                  <a:cubicBezTo>
                    <a:pt x="20924" y="96683"/>
                    <a:pt x="2961" y="90682"/>
                    <a:pt x="110" y="67156"/>
                  </a:cubicBezTo>
                  <a:cubicBezTo>
                    <a:pt x="-1410" y="52964"/>
                    <a:pt x="13225" y="-567"/>
                    <a:pt x="18072" y="5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7" name="Google Shape;747;p18"/>
            <p:cNvSpPr/>
            <p:nvPr/>
          </p:nvSpPr>
          <p:spPr>
            <a:xfrm>
              <a:off x="2319304" y="3166967"/>
              <a:ext cx="224715" cy="117585"/>
            </a:xfrm>
            <a:custGeom>
              <a:avLst/>
              <a:gdLst/>
              <a:ahLst/>
              <a:cxnLst/>
              <a:rect l="l" t="t" r="r" b="b"/>
              <a:pathLst>
                <a:path w="224715" h="117585" extrusionOk="0">
                  <a:moveTo>
                    <a:pt x="427" y="0"/>
                  </a:moveTo>
                  <a:cubicBezTo>
                    <a:pt x="3943" y="22574"/>
                    <a:pt x="22000" y="28575"/>
                    <a:pt x="40533" y="40291"/>
                  </a:cubicBezTo>
                  <a:cubicBezTo>
                    <a:pt x="66953" y="56769"/>
                    <a:pt x="90332" y="80582"/>
                    <a:pt x="117893" y="94583"/>
                  </a:cubicBezTo>
                  <a:cubicBezTo>
                    <a:pt x="143364" y="107442"/>
                    <a:pt x="206849" y="120301"/>
                    <a:pt x="224716" y="87630"/>
                  </a:cubicBezTo>
                  <a:cubicBezTo>
                    <a:pt x="215212" y="131731"/>
                    <a:pt x="143269" y="117920"/>
                    <a:pt x="115993" y="104013"/>
                  </a:cubicBezTo>
                  <a:cubicBezTo>
                    <a:pt x="88717" y="90107"/>
                    <a:pt x="65908" y="66866"/>
                    <a:pt x="39962" y="50673"/>
                  </a:cubicBezTo>
                  <a:cubicBezTo>
                    <a:pt x="20955" y="39053"/>
                    <a:pt x="2993" y="33052"/>
                    <a:pt x="142" y="9525"/>
                  </a:cubicBezTo>
                  <a:cubicBezTo>
                    <a:pt x="-117" y="6353"/>
                    <a:pt x="-21" y="3153"/>
                    <a:pt x="427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8" name="Google Shape;748;p18"/>
            <p:cNvSpPr/>
            <p:nvPr/>
          </p:nvSpPr>
          <p:spPr>
            <a:xfrm>
              <a:off x="2550431" y="3021675"/>
              <a:ext cx="225586" cy="168802"/>
            </a:xfrm>
            <a:custGeom>
              <a:avLst/>
              <a:gdLst/>
              <a:ahLst/>
              <a:cxnLst/>
              <a:rect l="l" t="t" r="r" b="b"/>
              <a:pathLst>
                <a:path w="225586" h="168802" extrusionOk="0">
                  <a:moveTo>
                    <a:pt x="21626" y="130"/>
                  </a:moveTo>
                  <a:cubicBezTo>
                    <a:pt x="48617" y="22228"/>
                    <a:pt x="96040" y="-1965"/>
                    <a:pt x="97656" y="130"/>
                  </a:cubicBezTo>
                  <a:cubicBezTo>
                    <a:pt x="125867" y="28715"/>
                    <a:pt x="155661" y="55680"/>
                    <a:pt x="186897" y="80902"/>
                  </a:cubicBezTo>
                  <a:cubicBezTo>
                    <a:pt x="203813" y="94237"/>
                    <a:pt x="230139" y="111954"/>
                    <a:pt x="224912" y="137576"/>
                  </a:cubicBezTo>
                  <a:cubicBezTo>
                    <a:pt x="216358" y="183296"/>
                    <a:pt x="143369" y="169199"/>
                    <a:pt x="115808" y="155197"/>
                  </a:cubicBezTo>
                  <a:cubicBezTo>
                    <a:pt x="88247" y="141196"/>
                    <a:pt x="65723" y="118050"/>
                    <a:pt x="39778" y="101857"/>
                  </a:cubicBezTo>
                  <a:cubicBezTo>
                    <a:pt x="20770" y="90237"/>
                    <a:pt x="2903" y="84236"/>
                    <a:pt x="52" y="60709"/>
                  </a:cubicBezTo>
                  <a:cubicBezTo>
                    <a:pt x="-1088" y="46517"/>
                    <a:pt x="16779" y="-441"/>
                    <a:pt x="21626" y="130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9" name="Google Shape;749;p18"/>
            <p:cNvSpPr/>
            <p:nvPr/>
          </p:nvSpPr>
          <p:spPr>
            <a:xfrm>
              <a:off x="2551534" y="3076575"/>
              <a:ext cx="224758" cy="117584"/>
            </a:xfrm>
            <a:custGeom>
              <a:avLst/>
              <a:gdLst/>
              <a:ahLst/>
              <a:cxnLst/>
              <a:rect l="l" t="t" r="r" b="b"/>
              <a:pathLst>
                <a:path w="224758" h="117584" extrusionOk="0">
                  <a:moveTo>
                    <a:pt x="375" y="0"/>
                  </a:moveTo>
                  <a:cubicBezTo>
                    <a:pt x="3986" y="22574"/>
                    <a:pt x="22043" y="28575"/>
                    <a:pt x="40481" y="40291"/>
                  </a:cubicBezTo>
                  <a:cubicBezTo>
                    <a:pt x="66996" y="56769"/>
                    <a:pt x="90375" y="80581"/>
                    <a:pt x="117841" y="94583"/>
                  </a:cubicBezTo>
                  <a:cubicBezTo>
                    <a:pt x="143312" y="107442"/>
                    <a:pt x="206892" y="120301"/>
                    <a:pt x="224759" y="87630"/>
                  </a:cubicBezTo>
                  <a:cubicBezTo>
                    <a:pt x="215255" y="131731"/>
                    <a:pt x="143217" y="117920"/>
                    <a:pt x="115941" y="104013"/>
                  </a:cubicBezTo>
                  <a:cubicBezTo>
                    <a:pt x="88665" y="90106"/>
                    <a:pt x="65951" y="66865"/>
                    <a:pt x="39910" y="50673"/>
                  </a:cubicBezTo>
                  <a:cubicBezTo>
                    <a:pt x="21378" y="39053"/>
                    <a:pt x="3036" y="33052"/>
                    <a:pt x="185" y="9525"/>
                  </a:cubicBezTo>
                  <a:cubicBezTo>
                    <a:pt x="-114" y="6353"/>
                    <a:pt x="-50" y="3153"/>
                    <a:pt x="375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0" name="Google Shape;750;p18"/>
            <p:cNvSpPr/>
            <p:nvPr/>
          </p:nvSpPr>
          <p:spPr>
            <a:xfrm>
              <a:off x="2330724" y="2010537"/>
              <a:ext cx="387976" cy="1115665"/>
            </a:xfrm>
            <a:custGeom>
              <a:avLst/>
              <a:gdLst/>
              <a:ahLst/>
              <a:cxnLst/>
              <a:rect l="l" t="t" r="r" b="b"/>
              <a:pathLst>
                <a:path w="387976" h="1115665" extrusionOk="0">
                  <a:moveTo>
                    <a:pt x="4689" y="96964"/>
                  </a:moveTo>
                  <a:cubicBezTo>
                    <a:pt x="6019" y="138017"/>
                    <a:pt x="18754" y="316039"/>
                    <a:pt x="24456" y="410623"/>
                  </a:cubicBezTo>
                  <a:cubicBezTo>
                    <a:pt x="30159" y="505206"/>
                    <a:pt x="31489" y="620173"/>
                    <a:pt x="31489" y="620173"/>
                  </a:cubicBezTo>
                  <a:cubicBezTo>
                    <a:pt x="31489" y="620173"/>
                    <a:pt x="15238" y="688943"/>
                    <a:pt x="4689" y="769715"/>
                  </a:cubicBezTo>
                  <a:cubicBezTo>
                    <a:pt x="-5861" y="850487"/>
                    <a:pt x="4689" y="1105472"/>
                    <a:pt x="4689" y="1105472"/>
                  </a:cubicBezTo>
                  <a:cubicBezTo>
                    <a:pt x="25827" y="1119064"/>
                    <a:pt x="52928" y="1119064"/>
                    <a:pt x="74066" y="1105472"/>
                  </a:cubicBezTo>
                  <a:cubicBezTo>
                    <a:pt x="74066" y="1105472"/>
                    <a:pt x="117403" y="901446"/>
                    <a:pt x="137456" y="809530"/>
                  </a:cubicBezTo>
                  <a:cubicBezTo>
                    <a:pt x="157509" y="717614"/>
                    <a:pt x="161026" y="664559"/>
                    <a:pt x="171480" y="607600"/>
                  </a:cubicBezTo>
                  <a:cubicBezTo>
                    <a:pt x="184025" y="538639"/>
                    <a:pt x="211206" y="217075"/>
                    <a:pt x="211206" y="217075"/>
                  </a:cubicBezTo>
                  <a:lnTo>
                    <a:pt x="222040" y="217742"/>
                  </a:lnTo>
                  <a:lnTo>
                    <a:pt x="250551" y="580930"/>
                  </a:lnTo>
                  <a:cubicBezTo>
                    <a:pt x="241642" y="607685"/>
                    <a:pt x="235526" y="635299"/>
                    <a:pt x="232304" y="663321"/>
                  </a:cubicBezTo>
                  <a:cubicBezTo>
                    <a:pt x="224416" y="722471"/>
                    <a:pt x="240573" y="1020127"/>
                    <a:pt x="240573" y="1020127"/>
                  </a:cubicBezTo>
                  <a:cubicBezTo>
                    <a:pt x="264164" y="1033272"/>
                    <a:pt x="293106" y="1032091"/>
                    <a:pt x="315557" y="1017079"/>
                  </a:cubicBezTo>
                  <a:cubicBezTo>
                    <a:pt x="315557" y="1017079"/>
                    <a:pt x="387976" y="622840"/>
                    <a:pt x="387976" y="562832"/>
                  </a:cubicBezTo>
                  <a:cubicBezTo>
                    <a:pt x="387976" y="523208"/>
                    <a:pt x="381229" y="0"/>
                    <a:pt x="381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1" name="Google Shape;751;p18"/>
            <p:cNvSpPr/>
            <p:nvPr/>
          </p:nvSpPr>
          <p:spPr>
            <a:xfrm>
              <a:off x="2382705" y="1314450"/>
              <a:ext cx="248692" cy="242377"/>
            </a:xfrm>
            <a:custGeom>
              <a:avLst/>
              <a:gdLst/>
              <a:ahLst/>
              <a:cxnLst/>
              <a:rect l="l" t="t" r="r" b="b"/>
              <a:pathLst>
                <a:path w="248692" h="242377" extrusionOk="0">
                  <a:moveTo>
                    <a:pt x="50881" y="0"/>
                  </a:moveTo>
                  <a:cubicBezTo>
                    <a:pt x="50881" y="0"/>
                    <a:pt x="55538" y="89440"/>
                    <a:pt x="53542" y="97346"/>
                  </a:cubicBezTo>
                  <a:cubicBezTo>
                    <a:pt x="51546" y="105251"/>
                    <a:pt x="12486" y="131540"/>
                    <a:pt x="1176" y="140970"/>
                  </a:cubicBezTo>
                  <a:cubicBezTo>
                    <a:pt x="-10133" y="150400"/>
                    <a:pt x="62951" y="222599"/>
                    <a:pt x="98400" y="238887"/>
                  </a:cubicBezTo>
                  <a:cubicBezTo>
                    <a:pt x="133849" y="255175"/>
                    <a:pt x="246564" y="212217"/>
                    <a:pt x="248560" y="156782"/>
                  </a:cubicBezTo>
                  <a:cubicBezTo>
                    <a:pt x="250556" y="101346"/>
                    <a:pt x="229552" y="54769"/>
                    <a:pt x="211970" y="52006"/>
                  </a:cubicBezTo>
                  <a:cubicBezTo>
                    <a:pt x="194388" y="49244"/>
                    <a:pt x="50881" y="0"/>
                    <a:pt x="50881" y="0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2" name="Google Shape;752;p18"/>
            <p:cNvSpPr/>
            <p:nvPr/>
          </p:nvSpPr>
          <p:spPr>
            <a:xfrm>
              <a:off x="2671394" y="1371981"/>
              <a:ext cx="353519" cy="695039"/>
            </a:xfrm>
            <a:custGeom>
              <a:avLst/>
              <a:gdLst/>
              <a:ahLst/>
              <a:cxnLst/>
              <a:rect l="l" t="t" r="r" b="b"/>
              <a:pathLst>
                <a:path w="353519" h="695039" extrusionOk="0">
                  <a:moveTo>
                    <a:pt x="6725" y="108394"/>
                  </a:moveTo>
                  <a:cubicBezTo>
                    <a:pt x="11952" y="68961"/>
                    <a:pt x="-13993" y="31432"/>
                    <a:pt x="11192" y="0"/>
                  </a:cubicBezTo>
                  <a:cubicBezTo>
                    <a:pt x="99292" y="86582"/>
                    <a:pt x="88077" y="315754"/>
                    <a:pt x="108130" y="462344"/>
                  </a:cubicBezTo>
                  <a:cubicBezTo>
                    <a:pt x="173516" y="530924"/>
                    <a:pt x="305049" y="598456"/>
                    <a:pt x="342114" y="614744"/>
                  </a:cubicBezTo>
                  <a:cubicBezTo>
                    <a:pt x="348861" y="617791"/>
                    <a:pt x="354659" y="621030"/>
                    <a:pt x="353328" y="628364"/>
                  </a:cubicBezTo>
                  <a:cubicBezTo>
                    <a:pt x="348006" y="656939"/>
                    <a:pt x="339738" y="667798"/>
                    <a:pt x="322726" y="695039"/>
                  </a:cubicBezTo>
                  <a:cubicBezTo>
                    <a:pt x="235671" y="657415"/>
                    <a:pt x="172946" y="635794"/>
                    <a:pt x="64223" y="532257"/>
                  </a:cubicBezTo>
                  <a:cubicBezTo>
                    <a:pt x="53909" y="521094"/>
                    <a:pt x="44680" y="508978"/>
                    <a:pt x="36662" y="496062"/>
                  </a:cubicBezTo>
                  <a:cubicBezTo>
                    <a:pt x="5584" y="403479"/>
                    <a:pt x="-2209" y="176498"/>
                    <a:pt x="6725" y="108394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3" name="Google Shape;753;p18"/>
            <p:cNvSpPr/>
            <p:nvPr/>
          </p:nvSpPr>
          <p:spPr>
            <a:xfrm>
              <a:off x="2315965" y="1348763"/>
              <a:ext cx="403432" cy="814679"/>
            </a:xfrm>
            <a:custGeom>
              <a:avLst/>
              <a:gdLst/>
              <a:ahLst/>
              <a:cxnLst/>
              <a:rect l="l" t="t" r="r" b="b"/>
              <a:pathLst>
                <a:path w="403432" h="814679" extrusionOk="0">
                  <a:moveTo>
                    <a:pt x="107642" y="78462"/>
                  </a:moveTo>
                  <a:cubicBezTo>
                    <a:pt x="107642" y="78462"/>
                    <a:pt x="172458" y="175236"/>
                    <a:pt x="262839" y="184761"/>
                  </a:cubicBezTo>
                  <a:cubicBezTo>
                    <a:pt x="291351" y="156186"/>
                    <a:pt x="293917" y="56364"/>
                    <a:pt x="254476" y="24360"/>
                  </a:cubicBezTo>
                  <a:cubicBezTo>
                    <a:pt x="254476" y="24360"/>
                    <a:pt x="290780" y="-4977"/>
                    <a:pt x="315585" y="738"/>
                  </a:cubicBezTo>
                  <a:cubicBezTo>
                    <a:pt x="342222" y="16921"/>
                    <a:pt x="362057" y="42286"/>
                    <a:pt x="371373" y="72081"/>
                  </a:cubicBezTo>
                  <a:cubicBezTo>
                    <a:pt x="394367" y="138651"/>
                    <a:pt x="405154" y="208831"/>
                    <a:pt x="403210" y="279249"/>
                  </a:cubicBezTo>
                  <a:cubicBezTo>
                    <a:pt x="401690" y="374499"/>
                    <a:pt x="403210" y="664250"/>
                    <a:pt x="403210" y="664250"/>
                  </a:cubicBezTo>
                  <a:cubicBezTo>
                    <a:pt x="403210" y="664250"/>
                    <a:pt x="390570" y="725591"/>
                    <a:pt x="308838" y="771216"/>
                  </a:cubicBezTo>
                  <a:cubicBezTo>
                    <a:pt x="227105" y="816840"/>
                    <a:pt x="166281" y="821317"/>
                    <a:pt x="110874" y="808363"/>
                  </a:cubicBezTo>
                  <a:cubicBezTo>
                    <a:pt x="65065" y="797695"/>
                    <a:pt x="27240" y="781503"/>
                    <a:pt x="11559" y="748260"/>
                  </a:cubicBezTo>
                  <a:cubicBezTo>
                    <a:pt x="15646" y="681585"/>
                    <a:pt x="45298" y="508040"/>
                    <a:pt x="34178" y="424410"/>
                  </a:cubicBezTo>
                  <a:cubicBezTo>
                    <a:pt x="23059" y="340781"/>
                    <a:pt x="5667" y="278202"/>
                    <a:pt x="915" y="210574"/>
                  </a:cubicBezTo>
                  <a:cubicBezTo>
                    <a:pt x="-3837" y="142947"/>
                    <a:pt x="9848" y="143899"/>
                    <a:pt x="43682" y="120182"/>
                  </a:cubicBezTo>
                  <a:cubicBezTo>
                    <a:pt x="63986" y="104770"/>
                    <a:pt x="85361" y="90826"/>
                    <a:pt x="107642" y="78462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4" name="Google Shape;754;p18"/>
            <p:cNvSpPr/>
            <p:nvPr/>
          </p:nvSpPr>
          <p:spPr>
            <a:xfrm>
              <a:off x="2373403" y="1062776"/>
              <a:ext cx="268166" cy="327122"/>
            </a:xfrm>
            <a:custGeom>
              <a:avLst/>
              <a:gdLst/>
              <a:ahLst/>
              <a:cxnLst/>
              <a:rect l="l" t="t" r="r" b="b"/>
              <a:pathLst>
                <a:path w="268166" h="327122" extrusionOk="0">
                  <a:moveTo>
                    <a:pt x="262234" y="118324"/>
                  </a:moveTo>
                  <a:lnTo>
                    <a:pt x="262234" y="118324"/>
                  </a:lnTo>
                  <a:cubicBezTo>
                    <a:pt x="251590" y="48886"/>
                    <a:pt x="201695" y="-3787"/>
                    <a:pt x="130227" y="214"/>
                  </a:cubicBezTo>
                  <a:cubicBezTo>
                    <a:pt x="54204" y="4462"/>
                    <a:pt x="-3996" y="69658"/>
                    <a:pt x="215" y="145851"/>
                  </a:cubicBezTo>
                  <a:cubicBezTo>
                    <a:pt x="2583" y="188590"/>
                    <a:pt x="24775" y="227747"/>
                    <a:pt x="60184" y="251674"/>
                  </a:cubicBezTo>
                  <a:cubicBezTo>
                    <a:pt x="62685" y="262208"/>
                    <a:pt x="66417" y="272400"/>
                    <a:pt x="71303" y="282058"/>
                  </a:cubicBezTo>
                  <a:cubicBezTo>
                    <a:pt x="96488" y="311681"/>
                    <a:pt x="172994" y="329683"/>
                    <a:pt x="194852" y="326826"/>
                  </a:cubicBezTo>
                  <a:cubicBezTo>
                    <a:pt x="223364" y="322825"/>
                    <a:pt x="238380" y="311014"/>
                    <a:pt x="251875" y="280153"/>
                  </a:cubicBezTo>
                  <a:cubicBezTo>
                    <a:pt x="275540" y="225385"/>
                    <a:pt x="268127" y="152518"/>
                    <a:pt x="262234" y="118324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5" name="Google Shape;755;p18"/>
            <p:cNvSpPr/>
            <p:nvPr/>
          </p:nvSpPr>
          <p:spPr>
            <a:xfrm>
              <a:off x="2348404" y="1033740"/>
              <a:ext cx="282986" cy="280709"/>
            </a:xfrm>
            <a:custGeom>
              <a:avLst/>
              <a:gdLst/>
              <a:ahLst/>
              <a:cxnLst/>
              <a:rect l="l" t="t" r="r" b="b"/>
              <a:pathLst>
                <a:path w="282986" h="280709" extrusionOk="0">
                  <a:moveTo>
                    <a:pt x="85182" y="280709"/>
                  </a:moveTo>
                  <a:lnTo>
                    <a:pt x="85182" y="280709"/>
                  </a:lnTo>
                  <a:lnTo>
                    <a:pt x="91740" y="220130"/>
                  </a:lnTo>
                  <a:cubicBezTo>
                    <a:pt x="91740" y="220130"/>
                    <a:pt x="41940" y="91733"/>
                    <a:pt x="159122" y="116403"/>
                  </a:cubicBezTo>
                  <a:cubicBezTo>
                    <a:pt x="236102" y="132595"/>
                    <a:pt x="255490" y="139644"/>
                    <a:pt x="278964" y="87828"/>
                  </a:cubicBezTo>
                  <a:cubicBezTo>
                    <a:pt x="302439" y="36012"/>
                    <a:pt x="219661" y="-10565"/>
                    <a:pt x="121487" y="2103"/>
                  </a:cubicBezTo>
                  <a:cubicBezTo>
                    <a:pt x="51379" y="9511"/>
                    <a:pt x="-1397" y="69481"/>
                    <a:pt x="28" y="140120"/>
                  </a:cubicBezTo>
                  <a:cubicBezTo>
                    <a:pt x="2594" y="178506"/>
                    <a:pt x="12763" y="255658"/>
                    <a:pt x="85182" y="280709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6" name="Google Shape;756;p18"/>
            <p:cNvSpPr/>
            <p:nvPr/>
          </p:nvSpPr>
          <p:spPr>
            <a:xfrm>
              <a:off x="2295460" y="1509426"/>
              <a:ext cx="362138" cy="623316"/>
            </a:xfrm>
            <a:custGeom>
              <a:avLst/>
              <a:gdLst/>
              <a:ahLst/>
              <a:cxnLst/>
              <a:rect l="l" t="t" r="r" b="b"/>
              <a:pathLst>
                <a:path w="362138" h="623316" extrusionOk="0">
                  <a:moveTo>
                    <a:pt x="1462" y="9525"/>
                  </a:moveTo>
                  <a:cubicBezTo>
                    <a:pt x="35295" y="0"/>
                    <a:pt x="9540" y="7906"/>
                    <a:pt x="35295" y="0"/>
                  </a:cubicBezTo>
                  <a:cubicBezTo>
                    <a:pt x="123395" y="86678"/>
                    <a:pt x="112466" y="235077"/>
                    <a:pt x="132424" y="381762"/>
                  </a:cubicBezTo>
                  <a:cubicBezTo>
                    <a:pt x="181083" y="462343"/>
                    <a:pt x="361655" y="571595"/>
                    <a:pt x="361655" y="571595"/>
                  </a:cubicBezTo>
                  <a:cubicBezTo>
                    <a:pt x="363936" y="587216"/>
                    <a:pt x="358424" y="591788"/>
                    <a:pt x="338941" y="623316"/>
                  </a:cubicBezTo>
                  <a:cubicBezTo>
                    <a:pt x="251982" y="585692"/>
                    <a:pt x="179088" y="553212"/>
                    <a:pt x="70364" y="449771"/>
                  </a:cubicBezTo>
                  <a:cubicBezTo>
                    <a:pt x="66088" y="445675"/>
                    <a:pt x="59815" y="444627"/>
                    <a:pt x="58009" y="439007"/>
                  </a:cubicBezTo>
                  <a:cubicBezTo>
                    <a:pt x="26932" y="345376"/>
                    <a:pt x="-7567" y="77724"/>
                    <a:pt x="1462" y="9525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7" name="Google Shape;757;p18"/>
            <p:cNvSpPr/>
            <p:nvPr/>
          </p:nvSpPr>
          <p:spPr>
            <a:xfrm>
              <a:off x="2681160" y="1699641"/>
              <a:ext cx="419212" cy="565118"/>
            </a:xfrm>
            <a:custGeom>
              <a:avLst/>
              <a:gdLst/>
              <a:ahLst/>
              <a:cxnLst/>
              <a:rect l="l" t="t" r="r" b="b"/>
              <a:pathLst>
                <a:path w="419212" h="565118" extrusionOk="0">
                  <a:moveTo>
                    <a:pt x="419212" y="0"/>
                  </a:moveTo>
                  <a:lnTo>
                    <a:pt x="287965" y="449771"/>
                  </a:lnTo>
                  <a:lnTo>
                    <a:pt x="0" y="565118"/>
                  </a:lnTo>
                  <a:lnTo>
                    <a:pt x="105017" y="126968"/>
                  </a:lnTo>
                  <a:lnTo>
                    <a:pt x="419212" y="0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8" name="Google Shape;758;p18"/>
            <p:cNvSpPr/>
            <p:nvPr/>
          </p:nvSpPr>
          <p:spPr>
            <a:xfrm>
              <a:off x="2608827" y="2053875"/>
              <a:ext cx="212446" cy="104783"/>
            </a:xfrm>
            <a:custGeom>
              <a:avLst/>
              <a:gdLst/>
              <a:ahLst/>
              <a:cxnLst/>
              <a:rect l="l" t="t" r="r" b="b"/>
              <a:pathLst>
                <a:path w="212446" h="104783" extrusionOk="0">
                  <a:moveTo>
                    <a:pt x="2861" y="30194"/>
                  </a:moveTo>
                  <a:cubicBezTo>
                    <a:pt x="7137" y="14859"/>
                    <a:pt x="18257" y="18669"/>
                    <a:pt x="30707" y="22479"/>
                  </a:cubicBezTo>
                  <a:cubicBezTo>
                    <a:pt x="44209" y="27956"/>
                    <a:pt x="59041" y="29251"/>
                    <a:pt x="73284" y="26194"/>
                  </a:cubicBezTo>
                  <a:cubicBezTo>
                    <a:pt x="85164" y="22479"/>
                    <a:pt x="93717" y="12287"/>
                    <a:pt x="103791" y="5525"/>
                  </a:cubicBezTo>
                  <a:cubicBezTo>
                    <a:pt x="109552" y="2086"/>
                    <a:pt x="116096" y="181"/>
                    <a:pt x="122799" y="0"/>
                  </a:cubicBezTo>
                  <a:cubicBezTo>
                    <a:pt x="122228" y="3905"/>
                    <a:pt x="116241" y="26765"/>
                    <a:pt x="116241" y="26765"/>
                  </a:cubicBezTo>
                  <a:cubicBezTo>
                    <a:pt x="116241" y="26765"/>
                    <a:pt x="179346" y="27432"/>
                    <a:pt x="185809" y="26098"/>
                  </a:cubicBezTo>
                  <a:cubicBezTo>
                    <a:pt x="191634" y="25308"/>
                    <a:pt x="196997" y="29394"/>
                    <a:pt x="197789" y="35233"/>
                  </a:cubicBezTo>
                  <a:cubicBezTo>
                    <a:pt x="198199" y="38252"/>
                    <a:pt x="197297" y="41310"/>
                    <a:pt x="195312" y="43625"/>
                  </a:cubicBezTo>
                  <a:lnTo>
                    <a:pt x="199589" y="42958"/>
                  </a:lnTo>
                  <a:cubicBezTo>
                    <a:pt x="212514" y="40100"/>
                    <a:pt x="218027" y="59912"/>
                    <a:pt x="205006" y="62865"/>
                  </a:cubicBezTo>
                  <a:cubicBezTo>
                    <a:pt x="201585" y="63627"/>
                    <a:pt x="198069" y="64008"/>
                    <a:pt x="194457" y="64484"/>
                  </a:cubicBezTo>
                  <a:cubicBezTo>
                    <a:pt x="202915" y="67723"/>
                    <a:pt x="205006" y="81725"/>
                    <a:pt x="194457" y="83534"/>
                  </a:cubicBezTo>
                  <a:lnTo>
                    <a:pt x="191226" y="84106"/>
                  </a:lnTo>
                  <a:cubicBezTo>
                    <a:pt x="189741" y="84668"/>
                    <a:pt x="188151" y="84896"/>
                    <a:pt x="186569" y="84772"/>
                  </a:cubicBezTo>
                  <a:lnTo>
                    <a:pt x="184573" y="84772"/>
                  </a:lnTo>
                  <a:cubicBezTo>
                    <a:pt x="185790" y="90916"/>
                    <a:pt x="181809" y="96879"/>
                    <a:pt x="175683" y="98098"/>
                  </a:cubicBezTo>
                  <a:cubicBezTo>
                    <a:pt x="175480" y="98136"/>
                    <a:pt x="175275" y="98174"/>
                    <a:pt x="175069" y="98203"/>
                  </a:cubicBezTo>
                  <a:cubicBezTo>
                    <a:pt x="144277" y="102298"/>
                    <a:pt x="99039" y="114586"/>
                    <a:pt x="71098" y="89154"/>
                  </a:cubicBezTo>
                  <a:cubicBezTo>
                    <a:pt x="51763" y="87239"/>
                    <a:pt x="32878" y="82124"/>
                    <a:pt x="15216" y="74009"/>
                  </a:cubicBezTo>
                  <a:cubicBezTo>
                    <a:pt x="-1796" y="65913"/>
                    <a:pt x="-2271" y="48577"/>
                    <a:pt x="2861" y="30194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9" name="Google Shape;759;p18"/>
            <p:cNvSpPr/>
            <p:nvPr/>
          </p:nvSpPr>
          <p:spPr>
            <a:xfrm>
              <a:off x="2916099" y="1987646"/>
              <a:ext cx="131568" cy="109091"/>
            </a:xfrm>
            <a:custGeom>
              <a:avLst/>
              <a:gdLst/>
              <a:ahLst/>
              <a:cxnLst/>
              <a:rect l="l" t="t" r="r" b="b"/>
              <a:pathLst>
                <a:path w="131568" h="109091" extrusionOk="0">
                  <a:moveTo>
                    <a:pt x="10639" y="59657"/>
                  </a:moveTo>
                  <a:lnTo>
                    <a:pt x="14916" y="59657"/>
                  </a:lnTo>
                  <a:cubicBezTo>
                    <a:pt x="10289" y="56028"/>
                    <a:pt x="9476" y="49322"/>
                    <a:pt x="13102" y="44683"/>
                  </a:cubicBezTo>
                  <a:cubicBezTo>
                    <a:pt x="14995" y="42255"/>
                    <a:pt x="17838" y="40778"/>
                    <a:pt x="20903" y="40607"/>
                  </a:cubicBezTo>
                  <a:cubicBezTo>
                    <a:pt x="27556" y="40607"/>
                    <a:pt x="92467" y="26986"/>
                    <a:pt x="92467" y="26986"/>
                  </a:cubicBezTo>
                  <a:lnTo>
                    <a:pt x="100260" y="221"/>
                  </a:lnTo>
                  <a:cubicBezTo>
                    <a:pt x="100260" y="-1303"/>
                    <a:pt x="111569" y="5555"/>
                    <a:pt x="111950" y="5840"/>
                  </a:cubicBezTo>
                  <a:cubicBezTo>
                    <a:pt x="123082" y="13146"/>
                    <a:pt x="130288" y="25138"/>
                    <a:pt x="131527" y="38416"/>
                  </a:cubicBezTo>
                  <a:cubicBezTo>
                    <a:pt x="132163" y="57028"/>
                    <a:pt x="125315" y="75116"/>
                    <a:pt x="112520" y="88613"/>
                  </a:cubicBezTo>
                  <a:cubicBezTo>
                    <a:pt x="100854" y="100414"/>
                    <a:pt x="85087" y="107244"/>
                    <a:pt x="68517" y="107663"/>
                  </a:cubicBezTo>
                  <a:cubicBezTo>
                    <a:pt x="60629" y="108139"/>
                    <a:pt x="53026" y="108520"/>
                    <a:pt x="46279" y="109092"/>
                  </a:cubicBezTo>
                  <a:cubicBezTo>
                    <a:pt x="40033" y="109092"/>
                    <a:pt x="34969" y="104015"/>
                    <a:pt x="34969" y="97757"/>
                  </a:cubicBezTo>
                  <a:cubicBezTo>
                    <a:pt x="34969" y="97728"/>
                    <a:pt x="34969" y="97690"/>
                    <a:pt x="34969" y="97661"/>
                  </a:cubicBezTo>
                  <a:lnTo>
                    <a:pt x="32973" y="97661"/>
                  </a:lnTo>
                  <a:cubicBezTo>
                    <a:pt x="31442" y="98023"/>
                    <a:pt x="29847" y="98023"/>
                    <a:pt x="28316" y="97661"/>
                  </a:cubicBezTo>
                  <a:lnTo>
                    <a:pt x="24990" y="97661"/>
                  </a:lnTo>
                  <a:cubicBezTo>
                    <a:pt x="13966" y="97661"/>
                    <a:pt x="13110" y="83946"/>
                    <a:pt x="20618" y="78611"/>
                  </a:cubicBezTo>
                  <a:cubicBezTo>
                    <a:pt x="17102" y="78611"/>
                    <a:pt x="13490" y="79278"/>
                    <a:pt x="9974" y="79278"/>
                  </a:cubicBezTo>
                  <a:cubicBezTo>
                    <a:pt x="-3806" y="80135"/>
                    <a:pt x="-3046" y="59561"/>
                    <a:pt x="10639" y="59657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0" name="Google Shape;760;p18"/>
            <p:cNvSpPr/>
            <p:nvPr/>
          </p:nvSpPr>
          <p:spPr>
            <a:xfrm>
              <a:off x="2631550" y="1349025"/>
              <a:ext cx="130391" cy="190023"/>
            </a:xfrm>
            <a:custGeom>
              <a:avLst/>
              <a:gdLst/>
              <a:ahLst/>
              <a:cxnLst/>
              <a:rect l="l" t="t" r="r" b="b"/>
              <a:pathLst>
                <a:path w="130391" h="190023" extrusionOk="0">
                  <a:moveTo>
                    <a:pt x="83348" y="190024"/>
                  </a:moveTo>
                  <a:cubicBezTo>
                    <a:pt x="83348" y="190024"/>
                    <a:pt x="116611" y="188309"/>
                    <a:pt x="130392" y="168878"/>
                  </a:cubicBezTo>
                  <a:cubicBezTo>
                    <a:pt x="127826" y="135636"/>
                    <a:pt x="85344" y="9430"/>
                    <a:pt x="0" y="0"/>
                  </a:cubicBezTo>
                  <a:cubicBezTo>
                    <a:pt x="23264" y="16335"/>
                    <a:pt x="41713" y="38643"/>
                    <a:pt x="53411" y="64580"/>
                  </a:cubicBezTo>
                  <a:cubicBezTo>
                    <a:pt x="68902" y="102584"/>
                    <a:pt x="83348" y="190024"/>
                    <a:pt x="83348" y="190024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1" name="Google Shape;761;p18"/>
            <p:cNvSpPr/>
            <p:nvPr/>
          </p:nvSpPr>
          <p:spPr>
            <a:xfrm>
              <a:off x="2269458" y="1478036"/>
              <a:ext cx="157611" cy="236452"/>
            </a:xfrm>
            <a:custGeom>
              <a:avLst/>
              <a:gdLst/>
              <a:ahLst/>
              <a:cxnLst/>
              <a:rect l="l" t="t" r="r" b="b"/>
              <a:pathLst>
                <a:path w="157611" h="236452" extrusionOk="0">
                  <a:moveTo>
                    <a:pt x="12067" y="227795"/>
                  </a:moveTo>
                  <a:cubicBezTo>
                    <a:pt x="12067" y="227795"/>
                    <a:pt x="97031" y="257132"/>
                    <a:pt x="156905" y="207793"/>
                  </a:cubicBezTo>
                  <a:cubicBezTo>
                    <a:pt x="163463" y="196458"/>
                    <a:pt x="122216" y="51583"/>
                    <a:pt x="122216" y="51583"/>
                  </a:cubicBezTo>
                  <a:cubicBezTo>
                    <a:pt x="122216" y="51583"/>
                    <a:pt x="86577" y="-22522"/>
                    <a:pt x="30790" y="6911"/>
                  </a:cubicBezTo>
                  <a:cubicBezTo>
                    <a:pt x="-24997" y="36343"/>
                    <a:pt x="12067" y="227795"/>
                    <a:pt x="12067" y="227795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2" name="Google Shape;762;p18"/>
            <p:cNvSpPr/>
            <p:nvPr/>
          </p:nvSpPr>
          <p:spPr>
            <a:xfrm>
              <a:off x="3098756" y="3983831"/>
              <a:ext cx="98079" cy="56769"/>
            </a:xfrm>
            <a:custGeom>
              <a:avLst/>
              <a:gdLst/>
              <a:ahLst/>
              <a:cxnLst/>
              <a:rect l="l" t="t" r="r" b="b"/>
              <a:pathLst>
                <a:path w="98079" h="56769" extrusionOk="0">
                  <a:moveTo>
                    <a:pt x="98079" y="28385"/>
                  </a:moveTo>
                  <a:cubicBezTo>
                    <a:pt x="98079" y="44061"/>
                    <a:pt x="76123" y="56769"/>
                    <a:pt x="49040" y="56769"/>
                  </a:cubicBezTo>
                  <a:cubicBezTo>
                    <a:pt x="21956" y="56769"/>
                    <a:pt x="0" y="44061"/>
                    <a:pt x="0" y="28385"/>
                  </a:cubicBezTo>
                  <a:cubicBezTo>
                    <a:pt x="0" y="12708"/>
                    <a:pt x="21956" y="0"/>
                    <a:pt x="49040" y="0"/>
                  </a:cubicBezTo>
                  <a:cubicBezTo>
                    <a:pt x="76123" y="0"/>
                    <a:pt x="98079" y="12708"/>
                    <a:pt x="98079" y="28385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3" name="Google Shape;763;p18"/>
            <p:cNvSpPr/>
            <p:nvPr/>
          </p:nvSpPr>
          <p:spPr>
            <a:xfrm>
              <a:off x="4017202" y="4508754"/>
              <a:ext cx="98079" cy="56769"/>
            </a:xfrm>
            <a:custGeom>
              <a:avLst/>
              <a:gdLst/>
              <a:ahLst/>
              <a:cxnLst/>
              <a:rect l="l" t="t" r="r" b="b"/>
              <a:pathLst>
                <a:path w="98079" h="56769" extrusionOk="0">
                  <a:moveTo>
                    <a:pt x="98079" y="28384"/>
                  </a:moveTo>
                  <a:cubicBezTo>
                    <a:pt x="98079" y="44061"/>
                    <a:pt x="76123" y="56769"/>
                    <a:pt x="49040" y="56769"/>
                  </a:cubicBezTo>
                  <a:cubicBezTo>
                    <a:pt x="21956" y="56769"/>
                    <a:pt x="0" y="44061"/>
                    <a:pt x="0" y="28384"/>
                  </a:cubicBezTo>
                  <a:cubicBezTo>
                    <a:pt x="0" y="12708"/>
                    <a:pt x="21956" y="0"/>
                    <a:pt x="49040" y="0"/>
                  </a:cubicBezTo>
                  <a:cubicBezTo>
                    <a:pt x="76123" y="0"/>
                    <a:pt x="98079" y="12708"/>
                    <a:pt x="98079" y="28384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4" name="Google Shape;764;p18"/>
            <p:cNvSpPr/>
            <p:nvPr/>
          </p:nvSpPr>
          <p:spPr>
            <a:xfrm>
              <a:off x="5609182" y="3535680"/>
              <a:ext cx="98079" cy="56769"/>
            </a:xfrm>
            <a:custGeom>
              <a:avLst/>
              <a:gdLst/>
              <a:ahLst/>
              <a:cxnLst/>
              <a:rect l="l" t="t" r="r" b="b"/>
              <a:pathLst>
                <a:path w="98079" h="56769" extrusionOk="0">
                  <a:moveTo>
                    <a:pt x="98079" y="28384"/>
                  </a:moveTo>
                  <a:cubicBezTo>
                    <a:pt x="98079" y="44061"/>
                    <a:pt x="76123" y="56769"/>
                    <a:pt x="49040" y="56769"/>
                  </a:cubicBezTo>
                  <a:cubicBezTo>
                    <a:pt x="21956" y="56769"/>
                    <a:pt x="0" y="44061"/>
                    <a:pt x="0" y="28384"/>
                  </a:cubicBezTo>
                  <a:cubicBezTo>
                    <a:pt x="0" y="12708"/>
                    <a:pt x="21956" y="0"/>
                    <a:pt x="49040" y="0"/>
                  </a:cubicBezTo>
                  <a:cubicBezTo>
                    <a:pt x="76123" y="0"/>
                    <a:pt x="98079" y="12708"/>
                    <a:pt x="98079" y="28384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5" name="Google Shape;765;p18"/>
            <p:cNvSpPr/>
            <p:nvPr/>
          </p:nvSpPr>
          <p:spPr>
            <a:xfrm>
              <a:off x="3115863" y="3050952"/>
              <a:ext cx="67191" cy="975240"/>
            </a:xfrm>
            <a:custGeom>
              <a:avLst/>
              <a:gdLst/>
              <a:ahLst/>
              <a:cxnLst/>
              <a:rect l="l" t="t" r="r" b="b"/>
              <a:pathLst>
                <a:path w="67191" h="975240" extrusionOk="0">
                  <a:moveTo>
                    <a:pt x="0" y="0"/>
                  </a:moveTo>
                  <a:lnTo>
                    <a:pt x="0" y="955548"/>
                  </a:lnTo>
                  <a:cubicBezTo>
                    <a:pt x="447" y="961558"/>
                    <a:pt x="4068" y="966864"/>
                    <a:pt x="9504" y="969455"/>
                  </a:cubicBezTo>
                  <a:cubicBezTo>
                    <a:pt x="24643" y="977170"/>
                    <a:pt x="42549" y="977170"/>
                    <a:pt x="57688" y="969455"/>
                  </a:cubicBezTo>
                  <a:cubicBezTo>
                    <a:pt x="63105" y="966854"/>
                    <a:pt x="66726" y="961549"/>
                    <a:pt x="67192" y="955548"/>
                  </a:cubicBezTo>
                  <a:lnTo>
                    <a:pt x="67192" y="955548"/>
                  </a:lnTo>
                  <a:lnTo>
                    <a:pt x="67192" y="0"/>
                  </a:lnTo>
                  <a:close/>
                </a:path>
              </a:pathLst>
            </a:custGeom>
            <a:solidFill>
              <a:srgbClr val="C1C4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6" name="Google Shape;766;p18"/>
            <p:cNvSpPr/>
            <p:nvPr/>
          </p:nvSpPr>
          <p:spPr>
            <a:xfrm>
              <a:off x="4036495" y="3422808"/>
              <a:ext cx="59588" cy="1128783"/>
            </a:xfrm>
            <a:custGeom>
              <a:avLst/>
              <a:gdLst/>
              <a:ahLst/>
              <a:cxnLst/>
              <a:rect l="l" t="t" r="r" b="b"/>
              <a:pathLst>
                <a:path w="59588" h="1128783" extrusionOk="0">
                  <a:moveTo>
                    <a:pt x="0" y="0"/>
                  </a:moveTo>
                  <a:lnTo>
                    <a:pt x="0" y="1108996"/>
                  </a:lnTo>
                  <a:cubicBezTo>
                    <a:pt x="333" y="1114835"/>
                    <a:pt x="3583" y="1120102"/>
                    <a:pt x="8648" y="1122998"/>
                  </a:cubicBezTo>
                  <a:cubicBezTo>
                    <a:pt x="21659" y="1130713"/>
                    <a:pt x="37834" y="1130713"/>
                    <a:pt x="50845" y="1122998"/>
                  </a:cubicBezTo>
                  <a:cubicBezTo>
                    <a:pt x="55930" y="1120111"/>
                    <a:pt x="59218" y="1114844"/>
                    <a:pt x="59589" y="1108996"/>
                  </a:cubicBezTo>
                  <a:lnTo>
                    <a:pt x="59589" y="1108996"/>
                  </a:lnTo>
                  <a:lnTo>
                    <a:pt x="59589" y="0"/>
                  </a:lnTo>
                  <a:close/>
                </a:path>
              </a:pathLst>
            </a:custGeom>
            <a:solidFill>
              <a:srgbClr val="C1C4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7" name="Google Shape;767;p18"/>
            <p:cNvSpPr/>
            <p:nvPr/>
          </p:nvSpPr>
          <p:spPr>
            <a:xfrm>
              <a:off x="5628379" y="2652522"/>
              <a:ext cx="59588" cy="923996"/>
            </a:xfrm>
            <a:custGeom>
              <a:avLst/>
              <a:gdLst/>
              <a:ahLst/>
              <a:cxnLst/>
              <a:rect l="l" t="t" r="r" b="b"/>
              <a:pathLst>
                <a:path w="59588" h="923996" extrusionOk="0">
                  <a:moveTo>
                    <a:pt x="0" y="0"/>
                  </a:moveTo>
                  <a:lnTo>
                    <a:pt x="0" y="904304"/>
                  </a:lnTo>
                  <a:cubicBezTo>
                    <a:pt x="342" y="910133"/>
                    <a:pt x="3649" y="915381"/>
                    <a:pt x="8744" y="918210"/>
                  </a:cubicBezTo>
                  <a:cubicBezTo>
                    <a:pt x="21716" y="925925"/>
                    <a:pt x="37873" y="925925"/>
                    <a:pt x="50845" y="918210"/>
                  </a:cubicBezTo>
                  <a:cubicBezTo>
                    <a:pt x="55939" y="915381"/>
                    <a:pt x="59247" y="910133"/>
                    <a:pt x="59589" y="904304"/>
                  </a:cubicBezTo>
                  <a:lnTo>
                    <a:pt x="59589" y="904304"/>
                  </a:lnTo>
                  <a:lnTo>
                    <a:pt x="59589" y="0"/>
                  </a:lnTo>
                  <a:close/>
                </a:path>
              </a:pathLst>
            </a:custGeom>
            <a:solidFill>
              <a:srgbClr val="C1C4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8" name="Google Shape;768;p18"/>
            <p:cNvSpPr/>
            <p:nvPr/>
          </p:nvSpPr>
          <p:spPr>
            <a:xfrm>
              <a:off x="3056370" y="3054762"/>
              <a:ext cx="1009872" cy="652653"/>
            </a:xfrm>
            <a:custGeom>
              <a:avLst/>
              <a:gdLst/>
              <a:ahLst/>
              <a:cxnLst/>
              <a:rect l="l" t="t" r="r" b="b"/>
              <a:pathLst>
                <a:path w="1009872" h="652653" extrusionOk="0">
                  <a:moveTo>
                    <a:pt x="1009872" y="652653"/>
                  </a:moveTo>
                  <a:lnTo>
                    <a:pt x="0" y="68294"/>
                  </a:lnTo>
                  <a:lnTo>
                    <a:pt x="0" y="0"/>
                  </a:lnTo>
                  <a:lnTo>
                    <a:pt x="1009872" y="584454"/>
                  </a:lnTo>
                  <a:lnTo>
                    <a:pt x="1009872" y="652653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9" name="Google Shape;769;p18"/>
            <p:cNvSpPr/>
            <p:nvPr/>
          </p:nvSpPr>
          <p:spPr>
            <a:xfrm>
              <a:off x="3056084" y="2071592"/>
              <a:ext cx="2712855" cy="1569720"/>
            </a:xfrm>
            <a:custGeom>
              <a:avLst/>
              <a:gdLst/>
              <a:ahLst/>
              <a:cxnLst/>
              <a:rect l="l" t="t" r="r" b="b"/>
              <a:pathLst>
                <a:path w="2712855" h="1569720" extrusionOk="0">
                  <a:moveTo>
                    <a:pt x="2712856" y="584359"/>
                  </a:moveTo>
                  <a:lnTo>
                    <a:pt x="1009967" y="1569720"/>
                  </a:lnTo>
                  <a:lnTo>
                    <a:pt x="0" y="985361"/>
                  </a:lnTo>
                  <a:lnTo>
                    <a:pt x="1702889" y="0"/>
                  </a:lnTo>
                  <a:lnTo>
                    <a:pt x="2712856" y="584359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0" name="Google Shape;770;p18"/>
            <p:cNvSpPr/>
            <p:nvPr/>
          </p:nvSpPr>
          <p:spPr>
            <a:xfrm>
              <a:off x="4066242" y="2653855"/>
              <a:ext cx="1702888" cy="1053560"/>
            </a:xfrm>
            <a:custGeom>
              <a:avLst/>
              <a:gdLst/>
              <a:ahLst/>
              <a:cxnLst/>
              <a:rect l="l" t="t" r="r" b="b"/>
              <a:pathLst>
                <a:path w="1702888" h="1053560" extrusionOk="0">
                  <a:moveTo>
                    <a:pt x="1702888" y="68199"/>
                  </a:moveTo>
                  <a:lnTo>
                    <a:pt x="0" y="1053560"/>
                  </a:lnTo>
                  <a:lnTo>
                    <a:pt x="0" y="985361"/>
                  </a:lnTo>
                  <a:lnTo>
                    <a:pt x="1702888" y="0"/>
                  </a:lnTo>
                  <a:lnTo>
                    <a:pt x="1702888" y="68199"/>
                  </a:lnTo>
                  <a:close/>
                </a:path>
              </a:pathLst>
            </a:custGeom>
            <a:solidFill>
              <a:srgbClr val="9EA1A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1" name="Google Shape;771;p18"/>
            <p:cNvSpPr/>
            <p:nvPr/>
          </p:nvSpPr>
          <p:spPr>
            <a:xfrm>
              <a:off x="4763535" y="2360390"/>
              <a:ext cx="519572" cy="326898"/>
            </a:xfrm>
            <a:custGeom>
              <a:avLst/>
              <a:gdLst/>
              <a:ahLst/>
              <a:cxnLst/>
              <a:rect l="l" t="t" r="r" b="b"/>
              <a:pathLst>
                <a:path w="519572" h="326898" extrusionOk="0">
                  <a:moveTo>
                    <a:pt x="519572" y="98965"/>
                  </a:moveTo>
                  <a:lnTo>
                    <a:pt x="248049" y="326898"/>
                  </a:lnTo>
                  <a:lnTo>
                    <a:pt x="0" y="227933"/>
                  </a:lnTo>
                  <a:lnTo>
                    <a:pt x="271523" y="0"/>
                  </a:lnTo>
                  <a:lnTo>
                    <a:pt x="519572" y="98965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2" name="Google Shape;772;p18"/>
            <p:cNvSpPr/>
            <p:nvPr/>
          </p:nvSpPr>
          <p:spPr>
            <a:xfrm>
              <a:off x="4668877" y="2346674"/>
              <a:ext cx="551219" cy="318992"/>
            </a:xfrm>
            <a:custGeom>
              <a:avLst/>
              <a:gdLst/>
              <a:ahLst/>
              <a:cxnLst/>
              <a:rect l="l" t="t" r="r" b="b"/>
              <a:pathLst>
                <a:path w="551219" h="318992" extrusionOk="0">
                  <a:moveTo>
                    <a:pt x="551220" y="123254"/>
                  </a:moveTo>
                  <a:lnTo>
                    <a:pt x="212980" y="318992"/>
                  </a:lnTo>
                  <a:lnTo>
                    <a:pt x="0" y="195739"/>
                  </a:lnTo>
                  <a:lnTo>
                    <a:pt x="338240" y="0"/>
                  </a:lnTo>
                  <a:lnTo>
                    <a:pt x="551220" y="123254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3" name="Google Shape;773;p18"/>
            <p:cNvSpPr/>
            <p:nvPr/>
          </p:nvSpPr>
          <p:spPr>
            <a:xfrm>
              <a:off x="4743291" y="2531554"/>
              <a:ext cx="161184" cy="93249"/>
            </a:xfrm>
            <a:custGeom>
              <a:avLst/>
              <a:gdLst/>
              <a:ahLst/>
              <a:cxnLst/>
              <a:rect l="l" t="t" r="r" b="b"/>
              <a:pathLst>
                <a:path w="161184" h="93249" extrusionOk="0">
                  <a:moveTo>
                    <a:pt x="161184" y="81248"/>
                  </a:moveTo>
                  <a:lnTo>
                    <a:pt x="140466" y="93250"/>
                  </a:lnTo>
                  <a:lnTo>
                    <a:pt x="0" y="12001"/>
                  </a:lnTo>
                  <a:lnTo>
                    <a:pt x="20718" y="0"/>
                  </a:lnTo>
                  <a:lnTo>
                    <a:pt x="161184" y="81248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4" name="Google Shape;774;p18"/>
            <p:cNvSpPr/>
            <p:nvPr/>
          </p:nvSpPr>
          <p:spPr>
            <a:xfrm>
              <a:off x="4789955" y="2504598"/>
              <a:ext cx="161089" cy="93249"/>
            </a:xfrm>
            <a:custGeom>
              <a:avLst/>
              <a:gdLst/>
              <a:ahLst/>
              <a:cxnLst/>
              <a:rect l="l" t="t" r="r" b="b"/>
              <a:pathLst>
                <a:path w="161089" h="93249" extrusionOk="0">
                  <a:moveTo>
                    <a:pt x="161089" y="81248"/>
                  </a:moveTo>
                  <a:lnTo>
                    <a:pt x="140371" y="93250"/>
                  </a:lnTo>
                  <a:lnTo>
                    <a:pt x="0" y="12002"/>
                  </a:lnTo>
                  <a:lnTo>
                    <a:pt x="20718" y="0"/>
                  </a:lnTo>
                  <a:lnTo>
                    <a:pt x="161089" y="81248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5" name="Google Shape;775;p18"/>
            <p:cNvSpPr/>
            <p:nvPr/>
          </p:nvSpPr>
          <p:spPr>
            <a:xfrm>
              <a:off x="4834813" y="2478690"/>
              <a:ext cx="161089" cy="93154"/>
            </a:xfrm>
            <a:custGeom>
              <a:avLst/>
              <a:gdLst/>
              <a:ahLst/>
              <a:cxnLst/>
              <a:rect l="l" t="t" r="r" b="b"/>
              <a:pathLst>
                <a:path w="161089" h="93154" extrusionOk="0">
                  <a:moveTo>
                    <a:pt x="161089" y="81248"/>
                  </a:moveTo>
                  <a:lnTo>
                    <a:pt x="140371" y="93154"/>
                  </a:lnTo>
                  <a:lnTo>
                    <a:pt x="0" y="12002"/>
                  </a:lnTo>
                  <a:lnTo>
                    <a:pt x="20718" y="0"/>
                  </a:lnTo>
                  <a:lnTo>
                    <a:pt x="161089" y="81248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6" name="Google Shape;776;p18"/>
            <p:cNvSpPr/>
            <p:nvPr/>
          </p:nvSpPr>
          <p:spPr>
            <a:xfrm>
              <a:off x="4998753" y="2451734"/>
              <a:ext cx="102450" cy="59245"/>
            </a:xfrm>
            <a:custGeom>
              <a:avLst/>
              <a:gdLst/>
              <a:ahLst/>
              <a:cxnLst/>
              <a:rect l="l" t="t" r="r" b="b"/>
              <a:pathLst>
                <a:path w="102450" h="59245" extrusionOk="0">
                  <a:moveTo>
                    <a:pt x="102451" y="47244"/>
                  </a:moveTo>
                  <a:lnTo>
                    <a:pt x="81733" y="59246"/>
                  </a:lnTo>
                  <a:lnTo>
                    <a:pt x="0" y="12002"/>
                  </a:lnTo>
                  <a:lnTo>
                    <a:pt x="20718" y="0"/>
                  </a:lnTo>
                  <a:lnTo>
                    <a:pt x="102451" y="47244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7" name="Google Shape;777;p18"/>
            <p:cNvSpPr/>
            <p:nvPr/>
          </p:nvSpPr>
          <p:spPr>
            <a:xfrm>
              <a:off x="5043611" y="2425731"/>
              <a:ext cx="102450" cy="59245"/>
            </a:xfrm>
            <a:custGeom>
              <a:avLst/>
              <a:gdLst/>
              <a:ahLst/>
              <a:cxnLst/>
              <a:rect l="l" t="t" r="r" b="b"/>
              <a:pathLst>
                <a:path w="102450" h="59245" extrusionOk="0">
                  <a:moveTo>
                    <a:pt x="102451" y="47339"/>
                  </a:moveTo>
                  <a:lnTo>
                    <a:pt x="81733" y="59246"/>
                  </a:lnTo>
                  <a:lnTo>
                    <a:pt x="0" y="12001"/>
                  </a:lnTo>
                  <a:lnTo>
                    <a:pt x="20718" y="0"/>
                  </a:lnTo>
                  <a:lnTo>
                    <a:pt x="102451" y="47339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8" name="Google Shape;778;p18"/>
            <p:cNvSpPr/>
            <p:nvPr/>
          </p:nvSpPr>
          <p:spPr>
            <a:xfrm>
              <a:off x="4912649" y="2469832"/>
              <a:ext cx="307447" cy="180974"/>
            </a:xfrm>
            <a:custGeom>
              <a:avLst/>
              <a:gdLst/>
              <a:ahLst/>
              <a:cxnLst/>
              <a:rect l="l" t="t" r="r" b="b"/>
              <a:pathLst>
                <a:path w="307447" h="180974" extrusionOk="0">
                  <a:moveTo>
                    <a:pt x="7508" y="180975"/>
                  </a:moveTo>
                  <a:cubicBezTo>
                    <a:pt x="13115" y="178594"/>
                    <a:pt x="307448" y="0"/>
                    <a:pt x="307448" y="0"/>
                  </a:cubicBezTo>
                  <a:lnTo>
                    <a:pt x="0" y="178117"/>
                  </a:ln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9" name="Google Shape;779;p18"/>
            <p:cNvSpPr/>
            <p:nvPr/>
          </p:nvSpPr>
          <p:spPr>
            <a:xfrm>
              <a:off x="4894497" y="2841212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9" y="85344"/>
                    <a:pt x="0" y="66239"/>
                    <a:pt x="0" y="42672"/>
                  </a:cubicBezTo>
                  <a:cubicBezTo>
                    <a:pt x="0" y="19105"/>
                    <a:pt x="33019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0" name="Google Shape;780;p18"/>
            <p:cNvSpPr/>
            <p:nvPr/>
          </p:nvSpPr>
          <p:spPr>
            <a:xfrm>
              <a:off x="4901418" y="2763964"/>
              <a:ext cx="147800" cy="156591"/>
            </a:xfrm>
            <a:custGeom>
              <a:avLst/>
              <a:gdLst/>
              <a:ahLst/>
              <a:cxnLst/>
              <a:rect l="l" t="t" r="r" b="b"/>
              <a:pathLst>
                <a:path w="147800" h="156591" extrusionOk="0">
                  <a:moveTo>
                    <a:pt x="147801" y="113824"/>
                  </a:moveTo>
                  <a:lnTo>
                    <a:pt x="147801" y="0"/>
                  </a:lnTo>
                  <a:lnTo>
                    <a:pt x="587" y="3715"/>
                  </a:lnTo>
                  <a:lnTo>
                    <a:pt x="587" y="108490"/>
                  </a:lnTo>
                  <a:cubicBezTo>
                    <a:pt x="-2169" y="121063"/>
                    <a:pt x="4769" y="134303"/>
                    <a:pt x="21590" y="144018"/>
                  </a:cubicBezTo>
                  <a:cubicBezTo>
                    <a:pt x="54436" y="160782"/>
                    <a:pt x="93287" y="160782"/>
                    <a:pt x="126132" y="144018"/>
                  </a:cubicBezTo>
                  <a:cubicBezTo>
                    <a:pt x="138288" y="138646"/>
                    <a:pt x="146584" y="127083"/>
                    <a:pt x="147801" y="113824"/>
                  </a:cubicBezTo>
                  <a:close/>
                </a:path>
              </a:pathLst>
            </a:custGeom>
            <a:solidFill>
              <a:srgbClr val="A6CE2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1" name="Google Shape;781;p18"/>
            <p:cNvSpPr/>
            <p:nvPr/>
          </p:nvSpPr>
          <p:spPr>
            <a:xfrm>
              <a:off x="4901720" y="2721292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8" y="85344"/>
                    <a:pt x="0" y="66239"/>
                    <a:pt x="0" y="42672"/>
                  </a:cubicBezTo>
                  <a:cubicBezTo>
                    <a:pt x="0" y="19105"/>
                    <a:pt x="33018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BCD64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2" name="Google Shape;782;p18"/>
            <p:cNvSpPr/>
            <p:nvPr/>
          </p:nvSpPr>
          <p:spPr>
            <a:xfrm>
              <a:off x="4913314" y="2732891"/>
              <a:ext cx="124214" cy="61955"/>
            </a:xfrm>
            <a:custGeom>
              <a:avLst/>
              <a:gdLst/>
              <a:ahLst/>
              <a:cxnLst/>
              <a:rect l="l" t="t" r="r" b="b"/>
              <a:pathLst>
                <a:path w="124214" h="61955" extrusionOk="0">
                  <a:moveTo>
                    <a:pt x="124215" y="31073"/>
                  </a:moveTo>
                  <a:cubicBezTo>
                    <a:pt x="124215" y="38026"/>
                    <a:pt x="118512" y="45360"/>
                    <a:pt x="108438" y="51075"/>
                  </a:cubicBezTo>
                  <a:cubicBezTo>
                    <a:pt x="95636" y="57924"/>
                    <a:pt x="81410" y="61639"/>
                    <a:pt x="66907" y="61934"/>
                  </a:cubicBezTo>
                  <a:lnTo>
                    <a:pt x="62060" y="61934"/>
                  </a:lnTo>
                  <a:cubicBezTo>
                    <a:pt x="45951" y="62277"/>
                    <a:pt x="30032" y="58505"/>
                    <a:pt x="15776" y="50980"/>
                  </a:cubicBezTo>
                  <a:cubicBezTo>
                    <a:pt x="5797" y="45265"/>
                    <a:pt x="0" y="37931"/>
                    <a:pt x="0" y="30978"/>
                  </a:cubicBezTo>
                  <a:cubicBezTo>
                    <a:pt x="0" y="24024"/>
                    <a:pt x="5797" y="16785"/>
                    <a:pt x="15776" y="10975"/>
                  </a:cubicBezTo>
                  <a:cubicBezTo>
                    <a:pt x="30032" y="3450"/>
                    <a:pt x="45951" y="-322"/>
                    <a:pt x="62060" y="21"/>
                  </a:cubicBezTo>
                  <a:lnTo>
                    <a:pt x="66812" y="21"/>
                  </a:lnTo>
                  <a:cubicBezTo>
                    <a:pt x="81314" y="317"/>
                    <a:pt x="95542" y="4031"/>
                    <a:pt x="108343" y="10880"/>
                  </a:cubicBezTo>
                  <a:cubicBezTo>
                    <a:pt x="118512" y="16881"/>
                    <a:pt x="124215" y="24120"/>
                    <a:pt x="124215" y="31073"/>
                  </a:cubicBezTo>
                  <a:close/>
                </a:path>
              </a:pathLst>
            </a:custGeom>
            <a:solidFill>
              <a:srgbClr val="28221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3" name="Google Shape;783;p18"/>
            <p:cNvSpPr/>
            <p:nvPr/>
          </p:nvSpPr>
          <p:spPr>
            <a:xfrm>
              <a:off x="4922818" y="2733153"/>
              <a:ext cx="114710" cy="61622"/>
            </a:xfrm>
            <a:custGeom>
              <a:avLst/>
              <a:gdLst/>
              <a:ahLst/>
              <a:cxnLst/>
              <a:rect l="l" t="t" r="r" b="b"/>
              <a:pathLst>
                <a:path w="114710" h="61622" extrusionOk="0">
                  <a:moveTo>
                    <a:pt x="114711" y="30811"/>
                  </a:moveTo>
                  <a:cubicBezTo>
                    <a:pt x="114711" y="37764"/>
                    <a:pt x="109008" y="45099"/>
                    <a:pt x="98934" y="50814"/>
                  </a:cubicBezTo>
                  <a:cubicBezTo>
                    <a:pt x="73084" y="65225"/>
                    <a:pt x="41627" y="65225"/>
                    <a:pt x="15776" y="50814"/>
                  </a:cubicBezTo>
                  <a:cubicBezTo>
                    <a:pt x="5797" y="45099"/>
                    <a:pt x="0" y="37764"/>
                    <a:pt x="0" y="30811"/>
                  </a:cubicBezTo>
                  <a:cubicBezTo>
                    <a:pt x="0" y="23858"/>
                    <a:pt x="5797" y="16619"/>
                    <a:pt x="15776" y="10808"/>
                  </a:cubicBezTo>
                  <a:cubicBezTo>
                    <a:pt x="41627" y="-3603"/>
                    <a:pt x="73084" y="-3603"/>
                    <a:pt x="98934" y="10808"/>
                  </a:cubicBezTo>
                  <a:cubicBezTo>
                    <a:pt x="109008" y="16619"/>
                    <a:pt x="114711" y="23858"/>
                    <a:pt x="114711" y="30811"/>
                  </a:cubicBezTo>
                  <a:close/>
                </a:path>
              </a:pathLst>
            </a:custGeom>
            <a:solidFill>
              <a:srgbClr val="FFFFFF">
                <a:alpha val="666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4" name="Google Shape;784;p18"/>
            <p:cNvSpPr/>
            <p:nvPr/>
          </p:nvSpPr>
          <p:spPr>
            <a:xfrm>
              <a:off x="5015195" y="2807589"/>
              <a:ext cx="42215" cy="98678"/>
            </a:xfrm>
            <a:custGeom>
              <a:avLst/>
              <a:gdLst/>
              <a:ahLst/>
              <a:cxnLst/>
              <a:rect l="l" t="t" r="r" b="b"/>
              <a:pathLst>
                <a:path w="42215" h="98678" extrusionOk="0">
                  <a:moveTo>
                    <a:pt x="23284" y="9049"/>
                  </a:moveTo>
                  <a:lnTo>
                    <a:pt x="7603" y="0"/>
                  </a:lnTo>
                  <a:lnTo>
                    <a:pt x="0" y="4477"/>
                  </a:lnTo>
                  <a:lnTo>
                    <a:pt x="7603" y="8858"/>
                  </a:lnTo>
                  <a:lnTo>
                    <a:pt x="7603" y="11716"/>
                  </a:lnTo>
                  <a:lnTo>
                    <a:pt x="22239" y="20193"/>
                  </a:lnTo>
                  <a:lnTo>
                    <a:pt x="22239" y="22955"/>
                  </a:lnTo>
                  <a:cubicBezTo>
                    <a:pt x="25765" y="28004"/>
                    <a:pt x="28939" y="33290"/>
                    <a:pt x="31743" y="38767"/>
                  </a:cubicBezTo>
                  <a:lnTo>
                    <a:pt x="32313" y="38290"/>
                  </a:lnTo>
                  <a:lnTo>
                    <a:pt x="32313" y="74962"/>
                  </a:lnTo>
                  <a:cubicBezTo>
                    <a:pt x="32313" y="84487"/>
                    <a:pt x="26706" y="81343"/>
                    <a:pt x="24235" y="79915"/>
                  </a:cubicBezTo>
                  <a:lnTo>
                    <a:pt x="7793" y="70390"/>
                  </a:lnTo>
                  <a:lnTo>
                    <a:pt x="190" y="74866"/>
                  </a:lnTo>
                  <a:lnTo>
                    <a:pt x="7793" y="79248"/>
                  </a:lnTo>
                  <a:lnTo>
                    <a:pt x="7793" y="82105"/>
                  </a:lnTo>
                  <a:lnTo>
                    <a:pt x="24235" y="91630"/>
                  </a:lnTo>
                  <a:cubicBezTo>
                    <a:pt x="25945" y="92630"/>
                    <a:pt x="27760" y="93431"/>
                    <a:pt x="29652" y="94012"/>
                  </a:cubicBezTo>
                  <a:lnTo>
                    <a:pt x="28606" y="98679"/>
                  </a:lnTo>
                  <a:lnTo>
                    <a:pt x="37160" y="93821"/>
                  </a:lnTo>
                  <a:lnTo>
                    <a:pt x="37160" y="93821"/>
                  </a:lnTo>
                  <a:cubicBezTo>
                    <a:pt x="40847" y="90678"/>
                    <a:pt x="42710" y="85877"/>
                    <a:pt x="42102" y="81058"/>
                  </a:cubicBezTo>
                  <a:lnTo>
                    <a:pt x="42102" y="42958"/>
                  </a:lnTo>
                  <a:cubicBezTo>
                    <a:pt x="41370" y="29356"/>
                    <a:pt x="34423" y="16850"/>
                    <a:pt x="23284" y="9049"/>
                  </a:cubicBezTo>
                  <a:close/>
                </a:path>
              </a:pathLst>
            </a:custGeom>
            <a:solidFill>
              <a:srgbClr val="8DA01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5" name="Google Shape;785;p18"/>
            <p:cNvSpPr/>
            <p:nvPr/>
          </p:nvSpPr>
          <p:spPr>
            <a:xfrm>
              <a:off x="5015195" y="2812256"/>
              <a:ext cx="34783" cy="94465"/>
            </a:xfrm>
            <a:custGeom>
              <a:avLst/>
              <a:gdLst/>
              <a:ahLst/>
              <a:cxnLst/>
              <a:rect l="l" t="t" r="r" b="b"/>
              <a:pathLst>
                <a:path w="34783" h="94465" extrusionOk="0">
                  <a:moveTo>
                    <a:pt x="16442" y="91440"/>
                  </a:moveTo>
                  <a:lnTo>
                    <a:pt x="0" y="81915"/>
                  </a:lnTo>
                  <a:lnTo>
                    <a:pt x="0" y="70199"/>
                  </a:lnTo>
                  <a:lnTo>
                    <a:pt x="16442" y="79724"/>
                  </a:lnTo>
                  <a:cubicBezTo>
                    <a:pt x="18818" y="81058"/>
                    <a:pt x="24520" y="84296"/>
                    <a:pt x="24520" y="74676"/>
                  </a:cubicBezTo>
                  <a:lnTo>
                    <a:pt x="24520" y="36576"/>
                  </a:lnTo>
                  <a:cubicBezTo>
                    <a:pt x="23949" y="30013"/>
                    <a:pt x="20462" y="24070"/>
                    <a:pt x="15016" y="20384"/>
                  </a:cubicBezTo>
                  <a:lnTo>
                    <a:pt x="95" y="11716"/>
                  </a:lnTo>
                  <a:lnTo>
                    <a:pt x="95" y="0"/>
                  </a:lnTo>
                  <a:lnTo>
                    <a:pt x="15776" y="9049"/>
                  </a:lnTo>
                  <a:cubicBezTo>
                    <a:pt x="26867" y="16707"/>
                    <a:pt x="33862" y="29013"/>
                    <a:pt x="34784" y="42481"/>
                  </a:cubicBezTo>
                  <a:lnTo>
                    <a:pt x="34784" y="80581"/>
                  </a:lnTo>
                  <a:cubicBezTo>
                    <a:pt x="34594" y="90869"/>
                    <a:pt x="29842" y="99155"/>
                    <a:pt x="16442" y="91440"/>
                  </a:cubicBezTo>
                  <a:close/>
                </a:path>
              </a:pathLst>
            </a:custGeom>
            <a:solidFill>
              <a:srgbClr val="99B5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6" name="Google Shape;786;p18"/>
            <p:cNvSpPr/>
            <p:nvPr/>
          </p:nvSpPr>
          <p:spPr>
            <a:xfrm>
              <a:off x="3439562" y="2994755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9" y="85344"/>
                    <a:pt x="0" y="66239"/>
                    <a:pt x="0" y="42672"/>
                  </a:cubicBezTo>
                  <a:cubicBezTo>
                    <a:pt x="0" y="19105"/>
                    <a:pt x="33019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7" name="Google Shape;787;p18"/>
            <p:cNvSpPr/>
            <p:nvPr/>
          </p:nvSpPr>
          <p:spPr>
            <a:xfrm>
              <a:off x="3446488" y="2917507"/>
              <a:ext cx="147795" cy="156591"/>
            </a:xfrm>
            <a:custGeom>
              <a:avLst/>
              <a:gdLst/>
              <a:ahLst/>
              <a:cxnLst/>
              <a:rect l="l" t="t" r="r" b="b"/>
              <a:pathLst>
                <a:path w="147795" h="156591" extrusionOk="0">
                  <a:moveTo>
                    <a:pt x="147796" y="113824"/>
                  </a:moveTo>
                  <a:lnTo>
                    <a:pt x="147796" y="0"/>
                  </a:lnTo>
                  <a:lnTo>
                    <a:pt x="582" y="3715"/>
                  </a:lnTo>
                  <a:lnTo>
                    <a:pt x="582" y="108490"/>
                  </a:lnTo>
                  <a:cubicBezTo>
                    <a:pt x="-2174" y="121158"/>
                    <a:pt x="4859" y="134398"/>
                    <a:pt x="21586" y="144018"/>
                  </a:cubicBezTo>
                  <a:cubicBezTo>
                    <a:pt x="54431" y="160782"/>
                    <a:pt x="93282" y="160782"/>
                    <a:pt x="126127" y="144018"/>
                  </a:cubicBezTo>
                  <a:cubicBezTo>
                    <a:pt x="138302" y="138655"/>
                    <a:pt x="146598" y="127092"/>
                    <a:pt x="147796" y="113824"/>
                  </a:cubicBezTo>
                  <a:close/>
                </a:path>
              </a:pathLst>
            </a:custGeom>
            <a:solidFill>
              <a:srgbClr val="F7B03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8" name="Google Shape;788;p18"/>
            <p:cNvSpPr/>
            <p:nvPr/>
          </p:nvSpPr>
          <p:spPr>
            <a:xfrm>
              <a:off x="3446785" y="2874835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9" y="85344"/>
                    <a:pt x="0" y="66239"/>
                    <a:pt x="0" y="42672"/>
                  </a:cubicBezTo>
                  <a:cubicBezTo>
                    <a:pt x="0" y="19105"/>
                    <a:pt x="33019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FCC06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9" name="Google Shape;789;p18"/>
            <p:cNvSpPr/>
            <p:nvPr/>
          </p:nvSpPr>
          <p:spPr>
            <a:xfrm>
              <a:off x="3458475" y="2886430"/>
              <a:ext cx="124119" cy="61959"/>
            </a:xfrm>
            <a:custGeom>
              <a:avLst/>
              <a:gdLst/>
              <a:ahLst/>
              <a:cxnLst/>
              <a:rect l="l" t="t" r="r" b="b"/>
              <a:pathLst>
                <a:path w="124119" h="61959" extrusionOk="0">
                  <a:moveTo>
                    <a:pt x="124119" y="31076"/>
                  </a:moveTo>
                  <a:cubicBezTo>
                    <a:pt x="124119" y="38030"/>
                    <a:pt x="118322" y="45269"/>
                    <a:pt x="108343" y="51079"/>
                  </a:cubicBezTo>
                  <a:cubicBezTo>
                    <a:pt x="95523" y="57870"/>
                    <a:pt x="81305" y="61595"/>
                    <a:pt x="66812" y="61938"/>
                  </a:cubicBezTo>
                  <a:lnTo>
                    <a:pt x="62060" y="61938"/>
                  </a:lnTo>
                  <a:cubicBezTo>
                    <a:pt x="45951" y="62280"/>
                    <a:pt x="30032" y="58509"/>
                    <a:pt x="15776" y="50984"/>
                  </a:cubicBezTo>
                  <a:cubicBezTo>
                    <a:pt x="5702" y="45174"/>
                    <a:pt x="0" y="37935"/>
                    <a:pt x="0" y="30981"/>
                  </a:cubicBezTo>
                  <a:cubicBezTo>
                    <a:pt x="0" y="24028"/>
                    <a:pt x="5702" y="16694"/>
                    <a:pt x="15776" y="10884"/>
                  </a:cubicBezTo>
                  <a:cubicBezTo>
                    <a:pt x="30041" y="3397"/>
                    <a:pt x="45960" y="-346"/>
                    <a:pt x="62060" y="25"/>
                  </a:cubicBezTo>
                  <a:lnTo>
                    <a:pt x="66812" y="25"/>
                  </a:lnTo>
                  <a:cubicBezTo>
                    <a:pt x="81305" y="301"/>
                    <a:pt x="95532" y="3987"/>
                    <a:pt x="108343" y="10788"/>
                  </a:cubicBezTo>
                  <a:cubicBezTo>
                    <a:pt x="118322" y="16789"/>
                    <a:pt x="124119" y="24123"/>
                    <a:pt x="124119" y="31076"/>
                  </a:cubicBezTo>
                  <a:close/>
                </a:path>
              </a:pathLst>
            </a:custGeom>
            <a:solidFill>
              <a:srgbClr val="28221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0" name="Google Shape;790;p18"/>
            <p:cNvSpPr/>
            <p:nvPr/>
          </p:nvSpPr>
          <p:spPr>
            <a:xfrm>
              <a:off x="3467883" y="2886601"/>
              <a:ext cx="114710" cy="61717"/>
            </a:xfrm>
            <a:custGeom>
              <a:avLst/>
              <a:gdLst/>
              <a:ahLst/>
              <a:cxnLst/>
              <a:rect l="l" t="t" r="r" b="b"/>
              <a:pathLst>
                <a:path w="114710" h="61717" extrusionOk="0">
                  <a:moveTo>
                    <a:pt x="114711" y="30906"/>
                  </a:moveTo>
                  <a:cubicBezTo>
                    <a:pt x="114711" y="37859"/>
                    <a:pt x="108913" y="45099"/>
                    <a:pt x="98934" y="50909"/>
                  </a:cubicBezTo>
                  <a:cubicBezTo>
                    <a:pt x="73084" y="65320"/>
                    <a:pt x="41626" y="65320"/>
                    <a:pt x="15776" y="50909"/>
                  </a:cubicBezTo>
                  <a:cubicBezTo>
                    <a:pt x="6272" y="45099"/>
                    <a:pt x="0" y="37859"/>
                    <a:pt x="0" y="30906"/>
                  </a:cubicBezTo>
                  <a:cubicBezTo>
                    <a:pt x="0" y="23953"/>
                    <a:pt x="5797" y="16619"/>
                    <a:pt x="15776" y="10808"/>
                  </a:cubicBezTo>
                  <a:cubicBezTo>
                    <a:pt x="41626" y="-3603"/>
                    <a:pt x="73084" y="-3603"/>
                    <a:pt x="98934" y="10808"/>
                  </a:cubicBezTo>
                  <a:cubicBezTo>
                    <a:pt x="108913" y="16619"/>
                    <a:pt x="114711" y="23953"/>
                    <a:pt x="114711" y="30906"/>
                  </a:cubicBezTo>
                  <a:close/>
                </a:path>
              </a:pathLst>
            </a:custGeom>
            <a:solidFill>
              <a:srgbClr val="FFFFFF">
                <a:alpha val="666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1" name="Google Shape;791;p18"/>
            <p:cNvSpPr/>
            <p:nvPr/>
          </p:nvSpPr>
          <p:spPr>
            <a:xfrm>
              <a:off x="3559880" y="2961132"/>
              <a:ext cx="42223" cy="98678"/>
            </a:xfrm>
            <a:custGeom>
              <a:avLst/>
              <a:gdLst/>
              <a:ahLst/>
              <a:cxnLst/>
              <a:rect l="l" t="t" r="r" b="b"/>
              <a:pathLst>
                <a:path w="42223" h="98678" extrusionOk="0">
                  <a:moveTo>
                    <a:pt x="23569" y="9049"/>
                  </a:moveTo>
                  <a:lnTo>
                    <a:pt x="7983" y="0"/>
                  </a:lnTo>
                  <a:lnTo>
                    <a:pt x="285" y="4381"/>
                  </a:lnTo>
                  <a:lnTo>
                    <a:pt x="7983" y="8858"/>
                  </a:lnTo>
                  <a:lnTo>
                    <a:pt x="7983" y="11716"/>
                  </a:lnTo>
                  <a:lnTo>
                    <a:pt x="22619" y="20193"/>
                  </a:lnTo>
                  <a:lnTo>
                    <a:pt x="22144" y="22955"/>
                  </a:lnTo>
                  <a:cubicBezTo>
                    <a:pt x="25689" y="27984"/>
                    <a:pt x="28873" y="33271"/>
                    <a:pt x="31648" y="38767"/>
                  </a:cubicBezTo>
                  <a:lnTo>
                    <a:pt x="32123" y="38290"/>
                  </a:lnTo>
                  <a:lnTo>
                    <a:pt x="32123" y="74962"/>
                  </a:lnTo>
                  <a:cubicBezTo>
                    <a:pt x="32123" y="84487"/>
                    <a:pt x="26516" y="81344"/>
                    <a:pt x="24140" y="79915"/>
                  </a:cubicBezTo>
                  <a:lnTo>
                    <a:pt x="7698" y="70390"/>
                  </a:lnTo>
                  <a:lnTo>
                    <a:pt x="0" y="74771"/>
                  </a:lnTo>
                  <a:lnTo>
                    <a:pt x="7698" y="79248"/>
                  </a:lnTo>
                  <a:lnTo>
                    <a:pt x="7698" y="82105"/>
                  </a:lnTo>
                  <a:lnTo>
                    <a:pt x="24140" y="91630"/>
                  </a:lnTo>
                  <a:cubicBezTo>
                    <a:pt x="25812" y="92631"/>
                    <a:pt x="27599" y="93431"/>
                    <a:pt x="29462" y="94012"/>
                  </a:cubicBezTo>
                  <a:lnTo>
                    <a:pt x="28511" y="98679"/>
                  </a:lnTo>
                  <a:lnTo>
                    <a:pt x="37065" y="93821"/>
                  </a:lnTo>
                  <a:lnTo>
                    <a:pt x="37065" y="93821"/>
                  </a:lnTo>
                  <a:cubicBezTo>
                    <a:pt x="40838" y="90687"/>
                    <a:pt x="42739" y="85830"/>
                    <a:pt x="42102" y="80963"/>
                  </a:cubicBezTo>
                  <a:lnTo>
                    <a:pt x="42102" y="42863"/>
                  </a:lnTo>
                  <a:cubicBezTo>
                    <a:pt x="41408" y="29346"/>
                    <a:pt x="34575" y="16888"/>
                    <a:pt x="23569" y="9049"/>
                  </a:cubicBezTo>
                  <a:close/>
                </a:path>
              </a:pathLst>
            </a:custGeom>
            <a:solidFill>
              <a:srgbClr val="C9883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2" name="Google Shape;792;p18"/>
            <p:cNvSpPr/>
            <p:nvPr/>
          </p:nvSpPr>
          <p:spPr>
            <a:xfrm>
              <a:off x="3560165" y="2965989"/>
              <a:ext cx="34688" cy="94398"/>
            </a:xfrm>
            <a:custGeom>
              <a:avLst/>
              <a:gdLst/>
              <a:ahLst/>
              <a:cxnLst/>
              <a:rect l="l" t="t" r="r" b="b"/>
              <a:pathLst>
                <a:path w="34688" h="94398" extrusionOk="0">
                  <a:moveTo>
                    <a:pt x="16537" y="91535"/>
                  </a:moveTo>
                  <a:lnTo>
                    <a:pt x="0" y="82010"/>
                  </a:lnTo>
                  <a:lnTo>
                    <a:pt x="0" y="70199"/>
                  </a:lnTo>
                  <a:lnTo>
                    <a:pt x="16537" y="79724"/>
                  </a:lnTo>
                  <a:cubicBezTo>
                    <a:pt x="18913" y="81153"/>
                    <a:pt x="24520" y="84391"/>
                    <a:pt x="24520" y="74771"/>
                  </a:cubicBezTo>
                  <a:lnTo>
                    <a:pt x="24520" y="36671"/>
                  </a:lnTo>
                  <a:cubicBezTo>
                    <a:pt x="23874" y="30108"/>
                    <a:pt x="20405" y="24165"/>
                    <a:pt x="15016" y="20383"/>
                  </a:cubicBezTo>
                  <a:lnTo>
                    <a:pt x="0" y="11811"/>
                  </a:lnTo>
                  <a:lnTo>
                    <a:pt x="0" y="0"/>
                  </a:lnTo>
                  <a:lnTo>
                    <a:pt x="15681" y="9525"/>
                  </a:lnTo>
                  <a:cubicBezTo>
                    <a:pt x="26782" y="17173"/>
                    <a:pt x="33776" y="29489"/>
                    <a:pt x="34689" y="42958"/>
                  </a:cubicBezTo>
                  <a:lnTo>
                    <a:pt x="34689" y="81058"/>
                  </a:lnTo>
                  <a:cubicBezTo>
                    <a:pt x="34689" y="90678"/>
                    <a:pt x="29937" y="98965"/>
                    <a:pt x="16537" y="91535"/>
                  </a:cubicBezTo>
                  <a:close/>
                </a:path>
              </a:pathLst>
            </a:custGeom>
            <a:solidFill>
              <a:srgbClr val="E09C3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3" name="Google Shape;793;p18"/>
            <p:cNvSpPr/>
            <p:nvPr/>
          </p:nvSpPr>
          <p:spPr>
            <a:xfrm>
              <a:off x="5618400" y="4515040"/>
              <a:ext cx="756691" cy="437959"/>
            </a:xfrm>
            <a:custGeom>
              <a:avLst/>
              <a:gdLst/>
              <a:ahLst/>
              <a:cxnLst/>
              <a:rect l="l" t="t" r="r" b="b"/>
              <a:pathLst>
                <a:path w="756691" h="437959" extrusionOk="0">
                  <a:moveTo>
                    <a:pt x="756691" y="218980"/>
                  </a:moveTo>
                  <a:cubicBezTo>
                    <a:pt x="756691" y="339919"/>
                    <a:pt x="587300" y="437960"/>
                    <a:pt x="378346" y="437960"/>
                  </a:cubicBezTo>
                  <a:cubicBezTo>
                    <a:pt x="169391" y="437960"/>
                    <a:pt x="0" y="339919"/>
                    <a:pt x="0" y="218980"/>
                  </a:cubicBezTo>
                  <a:cubicBezTo>
                    <a:pt x="0" y="98041"/>
                    <a:pt x="169391" y="0"/>
                    <a:pt x="378346" y="0"/>
                  </a:cubicBezTo>
                  <a:cubicBezTo>
                    <a:pt x="587300" y="0"/>
                    <a:pt x="756691" y="98041"/>
                    <a:pt x="756691" y="218980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4" name="Google Shape;794;p18"/>
            <p:cNvSpPr/>
            <p:nvPr/>
          </p:nvSpPr>
          <p:spPr>
            <a:xfrm>
              <a:off x="6158405" y="3069812"/>
              <a:ext cx="186021" cy="406050"/>
            </a:xfrm>
            <a:custGeom>
              <a:avLst/>
              <a:gdLst/>
              <a:ahLst/>
              <a:cxnLst/>
              <a:rect l="l" t="t" r="r" b="b"/>
              <a:pathLst>
                <a:path w="186021" h="406050" extrusionOk="0">
                  <a:moveTo>
                    <a:pt x="145028" y="0"/>
                  </a:moveTo>
                  <a:cubicBezTo>
                    <a:pt x="149304" y="38100"/>
                    <a:pt x="194352" y="200882"/>
                    <a:pt x="184659" y="256699"/>
                  </a:cubicBezTo>
                  <a:cubicBezTo>
                    <a:pt x="174965" y="312515"/>
                    <a:pt x="21288" y="406051"/>
                    <a:pt x="21288" y="406051"/>
                  </a:cubicBezTo>
                  <a:lnTo>
                    <a:pt x="0" y="310801"/>
                  </a:lnTo>
                  <a:lnTo>
                    <a:pt x="85534" y="227171"/>
                  </a:lnTo>
                  <a:lnTo>
                    <a:pt x="61965" y="68389"/>
                  </a:ln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5" name="Google Shape;795;p18"/>
            <p:cNvSpPr/>
            <p:nvPr/>
          </p:nvSpPr>
          <p:spPr>
            <a:xfrm>
              <a:off x="6184541" y="2902850"/>
              <a:ext cx="133813" cy="257894"/>
            </a:xfrm>
            <a:custGeom>
              <a:avLst/>
              <a:gdLst/>
              <a:ahLst/>
              <a:cxnLst/>
              <a:rect l="l" t="t" r="r" b="b"/>
              <a:pathLst>
                <a:path w="133813" h="257894" extrusionOk="0">
                  <a:moveTo>
                    <a:pt x="0" y="6275"/>
                  </a:moveTo>
                  <a:cubicBezTo>
                    <a:pt x="30935" y="-8136"/>
                    <a:pt x="67743" y="3008"/>
                    <a:pt x="85534" y="32183"/>
                  </a:cubicBezTo>
                  <a:cubicBezTo>
                    <a:pt x="108153" y="69712"/>
                    <a:pt x="131627" y="198490"/>
                    <a:pt x="133813" y="220492"/>
                  </a:cubicBezTo>
                  <a:cubicBezTo>
                    <a:pt x="133813" y="220492"/>
                    <a:pt x="102071" y="264403"/>
                    <a:pt x="54457" y="257068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6" name="Google Shape;796;p18"/>
            <p:cNvSpPr/>
            <p:nvPr/>
          </p:nvSpPr>
          <p:spPr>
            <a:xfrm>
              <a:off x="5735029" y="4688404"/>
              <a:ext cx="288490" cy="162715"/>
            </a:xfrm>
            <a:custGeom>
              <a:avLst/>
              <a:gdLst/>
              <a:ahLst/>
              <a:cxnLst/>
              <a:rect l="l" t="t" r="r" b="b"/>
              <a:pathLst>
                <a:path w="288490" h="162715" extrusionOk="0">
                  <a:moveTo>
                    <a:pt x="273882" y="39044"/>
                  </a:moveTo>
                  <a:cubicBezTo>
                    <a:pt x="240419" y="48340"/>
                    <a:pt x="204647" y="43997"/>
                    <a:pt x="174377" y="26947"/>
                  </a:cubicBezTo>
                  <a:cubicBezTo>
                    <a:pt x="150428" y="27709"/>
                    <a:pt x="20321" y="-28108"/>
                    <a:pt x="2644" y="18756"/>
                  </a:cubicBezTo>
                  <a:cubicBezTo>
                    <a:pt x="-12847" y="59808"/>
                    <a:pt x="43510" y="97813"/>
                    <a:pt x="73637" y="105147"/>
                  </a:cubicBezTo>
                  <a:cubicBezTo>
                    <a:pt x="139308" y="121054"/>
                    <a:pt x="187683" y="153915"/>
                    <a:pt x="214293" y="159440"/>
                  </a:cubicBezTo>
                  <a:cubicBezTo>
                    <a:pt x="233966" y="163631"/>
                    <a:pt x="259436" y="166393"/>
                    <a:pt x="275118" y="150867"/>
                  </a:cubicBezTo>
                  <a:cubicBezTo>
                    <a:pt x="293935" y="132293"/>
                    <a:pt x="292319" y="63523"/>
                    <a:pt x="273882" y="39044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7" name="Google Shape;797;p18"/>
            <p:cNvSpPr/>
            <p:nvPr/>
          </p:nvSpPr>
          <p:spPr>
            <a:xfrm>
              <a:off x="5735111" y="4715446"/>
              <a:ext cx="283683" cy="135768"/>
            </a:xfrm>
            <a:custGeom>
              <a:avLst/>
              <a:gdLst/>
              <a:ahLst/>
              <a:cxnLst/>
              <a:rect l="l" t="t" r="r" b="b"/>
              <a:pathLst>
                <a:path w="283683" h="135768" extrusionOk="0">
                  <a:moveTo>
                    <a:pt x="214211" y="121063"/>
                  </a:moveTo>
                  <a:cubicBezTo>
                    <a:pt x="187885" y="115538"/>
                    <a:pt x="139226" y="82963"/>
                    <a:pt x="73555" y="66675"/>
                  </a:cubicBezTo>
                  <a:cubicBezTo>
                    <a:pt x="48275" y="60579"/>
                    <a:pt x="4843" y="32861"/>
                    <a:pt x="471" y="0"/>
                  </a:cubicBezTo>
                  <a:cubicBezTo>
                    <a:pt x="-5422" y="38100"/>
                    <a:pt x="45424" y="71342"/>
                    <a:pt x="73555" y="78200"/>
                  </a:cubicBezTo>
                  <a:cubicBezTo>
                    <a:pt x="139226" y="94107"/>
                    <a:pt x="187600" y="126968"/>
                    <a:pt x="214211" y="132493"/>
                  </a:cubicBezTo>
                  <a:cubicBezTo>
                    <a:pt x="233884" y="136684"/>
                    <a:pt x="259354" y="139446"/>
                    <a:pt x="275035" y="123920"/>
                  </a:cubicBezTo>
                  <a:cubicBezTo>
                    <a:pt x="279074" y="119415"/>
                    <a:pt x="282040" y="114033"/>
                    <a:pt x="283684" y="108204"/>
                  </a:cubicBezTo>
                  <a:cubicBezTo>
                    <a:pt x="263859" y="123254"/>
                    <a:pt x="238094" y="128026"/>
                    <a:pt x="214211" y="12106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8" name="Google Shape;798;p18"/>
            <p:cNvSpPr/>
            <p:nvPr/>
          </p:nvSpPr>
          <p:spPr>
            <a:xfrm>
              <a:off x="5946488" y="4593442"/>
              <a:ext cx="288134" cy="162731"/>
            </a:xfrm>
            <a:custGeom>
              <a:avLst/>
              <a:gdLst/>
              <a:ahLst/>
              <a:cxnLst/>
              <a:rect l="l" t="t" r="r" b="b"/>
              <a:pathLst>
                <a:path w="288134" h="162731" extrusionOk="0">
                  <a:moveTo>
                    <a:pt x="273882" y="39041"/>
                  </a:moveTo>
                  <a:cubicBezTo>
                    <a:pt x="240429" y="48319"/>
                    <a:pt x="204675" y="44004"/>
                    <a:pt x="174377" y="27040"/>
                  </a:cubicBezTo>
                  <a:cubicBezTo>
                    <a:pt x="150428" y="27707"/>
                    <a:pt x="20321" y="-28110"/>
                    <a:pt x="2644" y="18753"/>
                  </a:cubicBezTo>
                  <a:cubicBezTo>
                    <a:pt x="-12847" y="59806"/>
                    <a:pt x="43510" y="97810"/>
                    <a:pt x="73637" y="105145"/>
                  </a:cubicBezTo>
                  <a:cubicBezTo>
                    <a:pt x="139308" y="121051"/>
                    <a:pt x="187683" y="153913"/>
                    <a:pt x="214293" y="159533"/>
                  </a:cubicBezTo>
                  <a:cubicBezTo>
                    <a:pt x="234061" y="163628"/>
                    <a:pt x="259436" y="166391"/>
                    <a:pt x="275118" y="150865"/>
                  </a:cubicBezTo>
                  <a:cubicBezTo>
                    <a:pt x="293460" y="132291"/>
                    <a:pt x="291844" y="63521"/>
                    <a:pt x="273882" y="39041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9" name="Google Shape;799;p18"/>
            <p:cNvSpPr/>
            <p:nvPr/>
          </p:nvSpPr>
          <p:spPr>
            <a:xfrm>
              <a:off x="5946095" y="4620482"/>
              <a:ext cx="283683" cy="135691"/>
            </a:xfrm>
            <a:custGeom>
              <a:avLst/>
              <a:gdLst/>
              <a:ahLst/>
              <a:cxnLst/>
              <a:rect l="l" t="t" r="r" b="b"/>
              <a:pathLst>
                <a:path w="283683" h="135691" extrusionOk="0">
                  <a:moveTo>
                    <a:pt x="214211" y="121063"/>
                  </a:moveTo>
                  <a:cubicBezTo>
                    <a:pt x="187885" y="115538"/>
                    <a:pt x="139226" y="82963"/>
                    <a:pt x="73555" y="66675"/>
                  </a:cubicBezTo>
                  <a:cubicBezTo>
                    <a:pt x="48275" y="60579"/>
                    <a:pt x="4842" y="32956"/>
                    <a:pt x="471" y="0"/>
                  </a:cubicBezTo>
                  <a:cubicBezTo>
                    <a:pt x="-5422" y="38100"/>
                    <a:pt x="45424" y="71247"/>
                    <a:pt x="73555" y="78105"/>
                  </a:cubicBezTo>
                  <a:cubicBezTo>
                    <a:pt x="139226" y="94012"/>
                    <a:pt x="187600" y="126873"/>
                    <a:pt x="214211" y="132493"/>
                  </a:cubicBezTo>
                  <a:cubicBezTo>
                    <a:pt x="233979" y="136588"/>
                    <a:pt x="259354" y="139351"/>
                    <a:pt x="275035" y="123825"/>
                  </a:cubicBezTo>
                  <a:cubicBezTo>
                    <a:pt x="279074" y="119320"/>
                    <a:pt x="282039" y="113938"/>
                    <a:pt x="283683" y="108109"/>
                  </a:cubicBezTo>
                  <a:cubicBezTo>
                    <a:pt x="263868" y="123187"/>
                    <a:pt x="238113" y="127997"/>
                    <a:pt x="214211" y="12106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0" name="Google Shape;800;p18"/>
            <p:cNvSpPr/>
            <p:nvPr/>
          </p:nvSpPr>
          <p:spPr>
            <a:xfrm>
              <a:off x="5812467" y="3540156"/>
              <a:ext cx="422006" cy="1193603"/>
            </a:xfrm>
            <a:custGeom>
              <a:avLst/>
              <a:gdLst/>
              <a:ahLst/>
              <a:cxnLst/>
              <a:rect l="l" t="t" r="r" b="b"/>
              <a:pathLst>
                <a:path w="422006" h="1193603" extrusionOk="0">
                  <a:moveTo>
                    <a:pt x="409993" y="738092"/>
                  </a:moveTo>
                  <a:cubicBezTo>
                    <a:pt x="404434" y="689638"/>
                    <a:pt x="394379" y="641804"/>
                    <a:pt x="379961" y="595217"/>
                  </a:cubicBezTo>
                  <a:cubicBezTo>
                    <a:pt x="379961" y="595217"/>
                    <a:pt x="388990" y="471964"/>
                    <a:pt x="393457" y="355092"/>
                  </a:cubicBezTo>
                  <a:cubicBezTo>
                    <a:pt x="398589" y="222504"/>
                    <a:pt x="444397" y="105823"/>
                    <a:pt x="408188" y="0"/>
                  </a:cubicBezTo>
                  <a:lnTo>
                    <a:pt x="0" y="90964"/>
                  </a:lnTo>
                  <a:cubicBezTo>
                    <a:pt x="0" y="90964"/>
                    <a:pt x="24710" y="619601"/>
                    <a:pt x="30222" y="683609"/>
                  </a:cubicBezTo>
                  <a:cubicBezTo>
                    <a:pt x="33216" y="733349"/>
                    <a:pt x="39308" y="782841"/>
                    <a:pt x="48469" y="831818"/>
                  </a:cubicBezTo>
                  <a:cubicBezTo>
                    <a:pt x="67477" y="934402"/>
                    <a:pt x="97414" y="1178528"/>
                    <a:pt x="97414" y="1178528"/>
                  </a:cubicBezTo>
                  <a:cubicBezTo>
                    <a:pt x="140561" y="1203674"/>
                    <a:pt x="197204" y="1189768"/>
                    <a:pt x="197204" y="1189768"/>
                  </a:cubicBezTo>
                  <a:cubicBezTo>
                    <a:pt x="197204" y="1189768"/>
                    <a:pt x="194163" y="881063"/>
                    <a:pt x="191311" y="807148"/>
                  </a:cubicBezTo>
                  <a:cubicBezTo>
                    <a:pt x="187985" y="716851"/>
                    <a:pt x="185229" y="723709"/>
                    <a:pt x="185229" y="723709"/>
                  </a:cubicBezTo>
                  <a:lnTo>
                    <a:pt x="198819" y="499110"/>
                  </a:lnTo>
                  <a:lnTo>
                    <a:pt x="207658" y="387286"/>
                  </a:lnTo>
                  <a:cubicBezTo>
                    <a:pt x="207658" y="387286"/>
                    <a:pt x="218967" y="469392"/>
                    <a:pt x="226665" y="542734"/>
                  </a:cubicBezTo>
                  <a:cubicBezTo>
                    <a:pt x="233033" y="606647"/>
                    <a:pt x="248429" y="664464"/>
                    <a:pt x="265631" y="783526"/>
                  </a:cubicBezTo>
                  <a:cubicBezTo>
                    <a:pt x="280552" y="886777"/>
                    <a:pt x="304787" y="1094232"/>
                    <a:pt x="304787" y="1094232"/>
                  </a:cubicBezTo>
                  <a:cubicBezTo>
                    <a:pt x="347934" y="1119473"/>
                    <a:pt x="406572" y="1098518"/>
                    <a:pt x="406572" y="1098518"/>
                  </a:cubicBezTo>
                  <a:cubicBezTo>
                    <a:pt x="406572" y="1098518"/>
                    <a:pt x="421683" y="827627"/>
                    <a:pt x="409993" y="73809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1" name="Google Shape;801;p18"/>
            <p:cNvSpPr/>
            <p:nvPr/>
          </p:nvSpPr>
          <p:spPr>
            <a:xfrm>
              <a:off x="5874419" y="2560474"/>
              <a:ext cx="305952" cy="491697"/>
            </a:xfrm>
            <a:custGeom>
              <a:avLst/>
              <a:gdLst/>
              <a:ahLst/>
              <a:cxnLst/>
              <a:rect l="l" t="t" r="r" b="b"/>
              <a:pathLst>
                <a:path w="305952" h="491697" extrusionOk="0">
                  <a:moveTo>
                    <a:pt x="288928" y="350842"/>
                  </a:moveTo>
                  <a:cubicBezTo>
                    <a:pt x="257851" y="352366"/>
                    <a:pt x="234756" y="360367"/>
                    <a:pt x="230860" y="350842"/>
                  </a:cubicBezTo>
                  <a:cubicBezTo>
                    <a:pt x="227496" y="334783"/>
                    <a:pt x="225120" y="318523"/>
                    <a:pt x="223732" y="302169"/>
                  </a:cubicBezTo>
                  <a:cubicBezTo>
                    <a:pt x="227343" y="293120"/>
                    <a:pt x="230385" y="283119"/>
                    <a:pt x="230385" y="283119"/>
                  </a:cubicBezTo>
                  <a:cubicBezTo>
                    <a:pt x="269445" y="259021"/>
                    <a:pt x="281800" y="216444"/>
                    <a:pt x="286932" y="167486"/>
                  </a:cubicBezTo>
                  <a:cubicBezTo>
                    <a:pt x="295676" y="83285"/>
                    <a:pt x="250248" y="9656"/>
                    <a:pt x="166329" y="798"/>
                  </a:cubicBezTo>
                  <a:cubicBezTo>
                    <a:pt x="87353" y="-7393"/>
                    <a:pt x="29285" y="48423"/>
                    <a:pt x="13793" y="124623"/>
                  </a:cubicBezTo>
                  <a:cubicBezTo>
                    <a:pt x="5430" y="162723"/>
                    <a:pt x="-11201" y="233589"/>
                    <a:pt x="11323" y="296073"/>
                  </a:cubicBezTo>
                  <a:cubicBezTo>
                    <a:pt x="23867" y="330744"/>
                    <a:pt x="39834" y="358271"/>
                    <a:pt x="56180" y="363605"/>
                  </a:cubicBezTo>
                  <a:cubicBezTo>
                    <a:pt x="71833" y="363205"/>
                    <a:pt x="87448" y="361834"/>
                    <a:pt x="102939" y="359510"/>
                  </a:cubicBezTo>
                  <a:lnTo>
                    <a:pt x="102939" y="359510"/>
                  </a:lnTo>
                  <a:cubicBezTo>
                    <a:pt x="102939" y="359510"/>
                    <a:pt x="107121" y="382941"/>
                    <a:pt x="110067" y="397610"/>
                  </a:cubicBezTo>
                  <a:cubicBezTo>
                    <a:pt x="113013" y="412278"/>
                    <a:pt x="111777" y="420565"/>
                    <a:pt x="82031" y="438948"/>
                  </a:cubicBezTo>
                  <a:cubicBezTo>
                    <a:pt x="52284" y="457331"/>
                    <a:pt x="127079" y="495241"/>
                    <a:pt x="176023" y="491431"/>
                  </a:cubicBezTo>
                  <a:cubicBezTo>
                    <a:pt x="224968" y="487621"/>
                    <a:pt x="279424" y="458951"/>
                    <a:pt x="294440" y="426851"/>
                  </a:cubicBezTo>
                  <a:cubicBezTo>
                    <a:pt x="311262" y="391514"/>
                    <a:pt x="309837" y="349794"/>
                    <a:pt x="288928" y="350842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2" name="Google Shape;802;p18"/>
            <p:cNvSpPr/>
            <p:nvPr/>
          </p:nvSpPr>
          <p:spPr>
            <a:xfrm>
              <a:off x="5809360" y="2908700"/>
              <a:ext cx="471048" cy="781597"/>
            </a:xfrm>
            <a:custGeom>
              <a:avLst/>
              <a:gdLst/>
              <a:ahLst/>
              <a:cxnLst/>
              <a:rect l="l" t="t" r="r" b="b"/>
              <a:pathLst>
                <a:path w="471048" h="781597" extrusionOk="0">
                  <a:moveTo>
                    <a:pt x="308559" y="7283"/>
                  </a:moveTo>
                  <a:cubicBezTo>
                    <a:pt x="317113" y="28715"/>
                    <a:pt x="295254" y="54908"/>
                    <a:pt x="236901" y="73482"/>
                  </a:cubicBezTo>
                  <a:cubicBezTo>
                    <a:pt x="178547" y="92056"/>
                    <a:pt x="173225" y="68243"/>
                    <a:pt x="173225" y="68243"/>
                  </a:cubicBezTo>
                  <a:cubicBezTo>
                    <a:pt x="173225" y="68243"/>
                    <a:pt x="87691" y="107296"/>
                    <a:pt x="59750" y="126822"/>
                  </a:cubicBezTo>
                  <a:cubicBezTo>
                    <a:pt x="24776" y="151396"/>
                    <a:pt x="9190" y="222072"/>
                    <a:pt x="4438" y="342373"/>
                  </a:cubicBezTo>
                  <a:cubicBezTo>
                    <a:pt x="-979" y="481152"/>
                    <a:pt x="-1454" y="686987"/>
                    <a:pt x="3107" y="722516"/>
                  </a:cubicBezTo>
                  <a:cubicBezTo>
                    <a:pt x="3107" y="722516"/>
                    <a:pt x="68589" y="787952"/>
                    <a:pt x="152412" y="781094"/>
                  </a:cubicBezTo>
                  <a:cubicBezTo>
                    <a:pt x="236235" y="774236"/>
                    <a:pt x="377272" y="699846"/>
                    <a:pt x="411485" y="642410"/>
                  </a:cubicBezTo>
                  <a:cubicBezTo>
                    <a:pt x="410535" y="520776"/>
                    <a:pt x="396279" y="500964"/>
                    <a:pt x="415952" y="430860"/>
                  </a:cubicBezTo>
                  <a:cubicBezTo>
                    <a:pt x="461000" y="270364"/>
                    <a:pt x="484664" y="204641"/>
                    <a:pt x="462806" y="97961"/>
                  </a:cubicBezTo>
                  <a:cubicBezTo>
                    <a:pt x="444748" y="10045"/>
                    <a:pt x="419469" y="-813"/>
                    <a:pt x="384875" y="44"/>
                  </a:cubicBezTo>
                  <a:cubicBezTo>
                    <a:pt x="359329" y="1092"/>
                    <a:pt x="333849" y="3511"/>
                    <a:pt x="308559" y="7283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3" name="Google Shape;803;p18"/>
            <p:cNvSpPr/>
            <p:nvPr/>
          </p:nvSpPr>
          <p:spPr>
            <a:xfrm>
              <a:off x="5348856" y="3006224"/>
              <a:ext cx="597933" cy="466333"/>
            </a:xfrm>
            <a:custGeom>
              <a:avLst/>
              <a:gdLst/>
              <a:ahLst/>
              <a:cxnLst/>
              <a:rect l="l" t="t" r="r" b="b"/>
              <a:pathLst>
                <a:path w="597933" h="466333" extrusionOk="0">
                  <a:moveTo>
                    <a:pt x="333219" y="359529"/>
                  </a:moveTo>
                  <a:cubicBezTo>
                    <a:pt x="402027" y="376960"/>
                    <a:pt x="418183" y="333431"/>
                    <a:pt x="427212" y="297522"/>
                  </a:cubicBezTo>
                  <a:cubicBezTo>
                    <a:pt x="449070" y="210368"/>
                    <a:pt x="460855" y="131691"/>
                    <a:pt x="477202" y="82161"/>
                  </a:cubicBezTo>
                  <a:cubicBezTo>
                    <a:pt x="496209" y="23868"/>
                    <a:pt x="516547" y="14629"/>
                    <a:pt x="544773" y="3199"/>
                  </a:cubicBezTo>
                  <a:cubicBezTo>
                    <a:pt x="578037" y="-10136"/>
                    <a:pt x="606548" y="17963"/>
                    <a:pt x="595524" y="92258"/>
                  </a:cubicBezTo>
                  <a:cubicBezTo>
                    <a:pt x="582408" y="180078"/>
                    <a:pt x="565302" y="241705"/>
                    <a:pt x="532513" y="345623"/>
                  </a:cubicBezTo>
                  <a:cubicBezTo>
                    <a:pt x="523960" y="372769"/>
                    <a:pt x="504763" y="420966"/>
                    <a:pt x="476061" y="444302"/>
                  </a:cubicBezTo>
                  <a:cubicBezTo>
                    <a:pt x="440517" y="472877"/>
                    <a:pt x="387106" y="471829"/>
                    <a:pt x="306228" y="451636"/>
                  </a:cubicBezTo>
                  <a:cubicBezTo>
                    <a:pt x="271730" y="443064"/>
                    <a:pt x="233905" y="422394"/>
                    <a:pt x="168708" y="391915"/>
                  </a:cubicBezTo>
                  <a:cubicBezTo>
                    <a:pt x="151222" y="383723"/>
                    <a:pt x="137536" y="378294"/>
                    <a:pt x="103988" y="362577"/>
                  </a:cubicBezTo>
                  <a:cubicBezTo>
                    <a:pt x="70439" y="346861"/>
                    <a:pt x="35370" y="320667"/>
                    <a:pt x="17789" y="295141"/>
                  </a:cubicBezTo>
                  <a:cubicBezTo>
                    <a:pt x="207" y="269614"/>
                    <a:pt x="-2169" y="257041"/>
                    <a:pt x="1442" y="251707"/>
                  </a:cubicBezTo>
                  <a:cubicBezTo>
                    <a:pt x="5909" y="244372"/>
                    <a:pt x="13892" y="245991"/>
                    <a:pt x="23301" y="256755"/>
                  </a:cubicBezTo>
                  <a:cubicBezTo>
                    <a:pt x="36872" y="274966"/>
                    <a:pt x="53646" y="290521"/>
                    <a:pt x="72815" y="302665"/>
                  </a:cubicBezTo>
                  <a:cubicBezTo>
                    <a:pt x="72815" y="302665"/>
                    <a:pt x="51052" y="280186"/>
                    <a:pt x="39267" y="265613"/>
                  </a:cubicBezTo>
                  <a:cubicBezTo>
                    <a:pt x="28727" y="252611"/>
                    <a:pt x="19974" y="238267"/>
                    <a:pt x="13227" y="222941"/>
                  </a:cubicBezTo>
                  <a:cubicBezTo>
                    <a:pt x="7049" y="208082"/>
                    <a:pt x="19879" y="187889"/>
                    <a:pt x="29573" y="198462"/>
                  </a:cubicBezTo>
                  <a:cubicBezTo>
                    <a:pt x="39267" y="209034"/>
                    <a:pt x="44019" y="219893"/>
                    <a:pt x="61791" y="241229"/>
                  </a:cubicBezTo>
                  <a:cubicBezTo>
                    <a:pt x="71124" y="252649"/>
                    <a:pt x="81816" y="262889"/>
                    <a:pt x="93629" y="271709"/>
                  </a:cubicBezTo>
                  <a:cubicBezTo>
                    <a:pt x="82595" y="256641"/>
                    <a:pt x="72777" y="240714"/>
                    <a:pt x="64262" y="224084"/>
                  </a:cubicBezTo>
                  <a:cubicBezTo>
                    <a:pt x="56649" y="211158"/>
                    <a:pt x="52924" y="196309"/>
                    <a:pt x="53523" y="181317"/>
                  </a:cubicBezTo>
                  <a:cubicBezTo>
                    <a:pt x="53998" y="173506"/>
                    <a:pt x="65022" y="164267"/>
                    <a:pt x="75286" y="179031"/>
                  </a:cubicBezTo>
                  <a:cubicBezTo>
                    <a:pt x="84790" y="192270"/>
                    <a:pt x="90682" y="213035"/>
                    <a:pt x="112256" y="235609"/>
                  </a:cubicBezTo>
                  <a:cubicBezTo>
                    <a:pt x="127937" y="251897"/>
                    <a:pt x="141338" y="261327"/>
                    <a:pt x="141718" y="256755"/>
                  </a:cubicBezTo>
                  <a:cubicBezTo>
                    <a:pt x="142098" y="252183"/>
                    <a:pt x="132214" y="243324"/>
                    <a:pt x="126607" y="224274"/>
                  </a:cubicBezTo>
                  <a:cubicBezTo>
                    <a:pt x="121000" y="205224"/>
                    <a:pt x="126607" y="185127"/>
                    <a:pt x="137156" y="182936"/>
                  </a:cubicBezTo>
                  <a:cubicBezTo>
                    <a:pt x="147705" y="180745"/>
                    <a:pt x="145614" y="181317"/>
                    <a:pt x="153978" y="199128"/>
                  </a:cubicBezTo>
                  <a:cubicBezTo>
                    <a:pt x="162341" y="216940"/>
                    <a:pt x="175361" y="230085"/>
                    <a:pt x="185245" y="256278"/>
                  </a:cubicBezTo>
                  <a:cubicBezTo>
                    <a:pt x="190634" y="274624"/>
                    <a:pt x="200423" y="291369"/>
                    <a:pt x="213757" y="305047"/>
                  </a:cubicBezTo>
                  <a:cubicBezTo>
                    <a:pt x="230483" y="323144"/>
                    <a:pt x="267833" y="343051"/>
                    <a:pt x="333219" y="359529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4" name="Google Shape;804;p18"/>
            <p:cNvSpPr/>
            <p:nvPr/>
          </p:nvSpPr>
          <p:spPr>
            <a:xfrm>
              <a:off x="5786047" y="2996305"/>
              <a:ext cx="182011" cy="266828"/>
            </a:xfrm>
            <a:custGeom>
              <a:avLst/>
              <a:gdLst/>
              <a:ahLst/>
              <a:cxnLst/>
              <a:rect l="l" t="t" r="r" b="b"/>
              <a:pathLst>
                <a:path w="182011" h="266828" extrusionOk="0">
                  <a:moveTo>
                    <a:pt x="133053" y="1213"/>
                  </a:moveTo>
                  <a:cubicBezTo>
                    <a:pt x="87150" y="-5550"/>
                    <a:pt x="54742" y="15119"/>
                    <a:pt x="34404" y="84937"/>
                  </a:cubicBezTo>
                  <a:cubicBezTo>
                    <a:pt x="14066" y="154755"/>
                    <a:pt x="0" y="211905"/>
                    <a:pt x="0" y="211905"/>
                  </a:cubicBezTo>
                  <a:cubicBezTo>
                    <a:pt x="18143" y="238194"/>
                    <a:pt x="45666" y="256502"/>
                    <a:pt x="76886" y="263055"/>
                  </a:cubicBezTo>
                  <a:cubicBezTo>
                    <a:pt x="131818" y="276390"/>
                    <a:pt x="151586" y="250101"/>
                    <a:pt x="151586" y="250101"/>
                  </a:cubicBezTo>
                  <a:cubicBezTo>
                    <a:pt x="151586" y="250101"/>
                    <a:pt x="166886" y="177044"/>
                    <a:pt x="176390" y="127323"/>
                  </a:cubicBezTo>
                  <a:cubicBezTo>
                    <a:pt x="185894" y="77603"/>
                    <a:pt x="189886" y="9594"/>
                    <a:pt x="133053" y="1213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5" name="Google Shape;805;p18"/>
            <p:cNvSpPr/>
            <p:nvPr/>
          </p:nvSpPr>
          <p:spPr>
            <a:xfrm>
              <a:off x="5873666" y="2538911"/>
              <a:ext cx="296973" cy="328330"/>
            </a:xfrm>
            <a:custGeom>
              <a:avLst/>
              <a:gdLst/>
              <a:ahLst/>
              <a:cxnLst/>
              <a:rect l="l" t="t" r="r" b="b"/>
              <a:pathLst>
                <a:path w="296973" h="328330" extrusionOk="0">
                  <a:moveTo>
                    <a:pt x="16733" y="135613"/>
                  </a:moveTo>
                  <a:cubicBezTo>
                    <a:pt x="16733" y="135613"/>
                    <a:pt x="-55876" y="25123"/>
                    <a:pt x="101411" y="2263"/>
                  </a:cubicBezTo>
                  <a:cubicBezTo>
                    <a:pt x="214791" y="-13930"/>
                    <a:pt x="287686" y="59413"/>
                    <a:pt x="296049" y="138280"/>
                  </a:cubicBezTo>
                  <a:cubicBezTo>
                    <a:pt x="304127" y="214003"/>
                    <a:pt x="257558" y="292585"/>
                    <a:pt x="224010" y="323827"/>
                  </a:cubicBezTo>
                  <a:cubicBezTo>
                    <a:pt x="207664" y="329637"/>
                    <a:pt x="172309" y="333352"/>
                    <a:pt x="126026" y="311920"/>
                  </a:cubicBezTo>
                  <a:cubicBezTo>
                    <a:pt x="124144" y="291308"/>
                    <a:pt x="123413" y="270611"/>
                    <a:pt x="123840" y="249913"/>
                  </a:cubicBezTo>
                  <a:cubicBezTo>
                    <a:pt x="123840" y="249913"/>
                    <a:pt x="179152" y="133612"/>
                    <a:pt x="16733" y="135613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6" name="Google Shape;806;p18"/>
            <p:cNvSpPr/>
            <p:nvPr/>
          </p:nvSpPr>
          <p:spPr>
            <a:xfrm>
              <a:off x="4255557" y="1955958"/>
              <a:ext cx="334153" cy="334898"/>
            </a:xfrm>
            <a:custGeom>
              <a:avLst/>
              <a:gdLst/>
              <a:ahLst/>
              <a:cxnLst/>
              <a:rect l="l" t="t" r="r" b="b"/>
              <a:pathLst>
                <a:path w="334153" h="334898" extrusionOk="0">
                  <a:moveTo>
                    <a:pt x="334153" y="167449"/>
                  </a:moveTo>
                  <a:cubicBezTo>
                    <a:pt x="334153" y="259929"/>
                    <a:pt x="259351" y="334899"/>
                    <a:pt x="167077" y="334899"/>
                  </a:cubicBezTo>
                  <a:cubicBezTo>
                    <a:pt x="74803" y="334899"/>
                    <a:pt x="0" y="259929"/>
                    <a:pt x="0" y="167449"/>
                  </a:cubicBezTo>
                  <a:cubicBezTo>
                    <a:pt x="0" y="74970"/>
                    <a:pt x="74803" y="0"/>
                    <a:pt x="167077" y="0"/>
                  </a:cubicBezTo>
                  <a:cubicBezTo>
                    <a:pt x="259351" y="0"/>
                    <a:pt x="334153" y="74970"/>
                    <a:pt x="334153" y="167449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7" name="Google Shape;807;p18"/>
            <p:cNvSpPr/>
            <p:nvPr/>
          </p:nvSpPr>
          <p:spPr>
            <a:xfrm>
              <a:off x="4197204" y="1948719"/>
              <a:ext cx="450859" cy="225075"/>
            </a:xfrm>
            <a:custGeom>
              <a:avLst/>
              <a:gdLst/>
              <a:ahLst/>
              <a:cxnLst/>
              <a:rect l="l" t="t" r="r" b="b"/>
              <a:pathLst>
                <a:path w="450859" h="225075" extrusionOk="0">
                  <a:moveTo>
                    <a:pt x="225430" y="225076"/>
                  </a:moveTo>
                  <a:cubicBezTo>
                    <a:pt x="162040" y="225076"/>
                    <a:pt x="100645" y="210598"/>
                    <a:pt x="57023" y="185357"/>
                  </a:cubicBezTo>
                  <a:cubicBezTo>
                    <a:pt x="20623" y="164306"/>
                    <a:pt x="0" y="137732"/>
                    <a:pt x="0" y="112586"/>
                  </a:cubicBezTo>
                  <a:cubicBezTo>
                    <a:pt x="0" y="87440"/>
                    <a:pt x="20908" y="60865"/>
                    <a:pt x="57023" y="39719"/>
                  </a:cubicBezTo>
                  <a:cubicBezTo>
                    <a:pt x="100645" y="14478"/>
                    <a:pt x="161564" y="0"/>
                    <a:pt x="225430" y="0"/>
                  </a:cubicBezTo>
                  <a:cubicBezTo>
                    <a:pt x="289295" y="0"/>
                    <a:pt x="350120" y="14478"/>
                    <a:pt x="393837" y="39719"/>
                  </a:cubicBezTo>
                  <a:cubicBezTo>
                    <a:pt x="430237" y="60865"/>
                    <a:pt x="450860" y="87344"/>
                    <a:pt x="450860" y="112586"/>
                  </a:cubicBezTo>
                  <a:cubicBezTo>
                    <a:pt x="450860" y="137827"/>
                    <a:pt x="430046" y="164306"/>
                    <a:pt x="393837" y="185357"/>
                  </a:cubicBezTo>
                  <a:cubicBezTo>
                    <a:pt x="350500" y="210598"/>
                    <a:pt x="288725" y="225076"/>
                    <a:pt x="225430" y="225076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8" name="Google Shape;808;p18"/>
            <p:cNvSpPr/>
            <p:nvPr/>
          </p:nvSpPr>
          <p:spPr>
            <a:xfrm>
              <a:off x="4129822" y="1856041"/>
              <a:ext cx="585718" cy="291750"/>
            </a:xfrm>
            <a:custGeom>
              <a:avLst/>
              <a:gdLst/>
              <a:ahLst/>
              <a:cxnLst/>
              <a:rect l="l" t="t" r="r" b="b"/>
              <a:pathLst>
                <a:path w="585718" h="291750" extrusionOk="0">
                  <a:moveTo>
                    <a:pt x="292812" y="291751"/>
                  </a:moveTo>
                  <a:cubicBezTo>
                    <a:pt x="210699" y="291751"/>
                    <a:pt x="131247" y="272701"/>
                    <a:pt x="74225" y="240221"/>
                  </a:cubicBezTo>
                  <a:cubicBezTo>
                    <a:pt x="26706" y="212884"/>
                    <a:pt x="0" y="178499"/>
                    <a:pt x="0" y="145828"/>
                  </a:cubicBezTo>
                  <a:cubicBezTo>
                    <a:pt x="0" y="113157"/>
                    <a:pt x="26991" y="79153"/>
                    <a:pt x="74225" y="51530"/>
                  </a:cubicBezTo>
                  <a:cubicBezTo>
                    <a:pt x="130772" y="18764"/>
                    <a:pt x="210319" y="0"/>
                    <a:pt x="292812" y="0"/>
                  </a:cubicBezTo>
                  <a:cubicBezTo>
                    <a:pt x="375305" y="0"/>
                    <a:pt x="454376" y="19050"/>
                    <a:pt x="511399" y="51530"/>
                  </a:cubicBezTo>
                  <a:cubicBezTo>
                    <a:pt x="558918" y="78772"/>
                    <a:pt x="585718" y="113157"/>
                    <a:pt x="585718" y="145828"/>
                  </a:cubicBezTo>
                  <a:cubicBezTo>
                    <a:pt x="585718" y="178499"/>
                    <a:pt x="558633" y="212503"/>
                    <a:pt x="511399" y="240221"/>
                  </a:cubicBezTo>
                  <a:cubicBezTo>
                    <a:pt x="454471" y="272987"/>
                    <a:pt x="374924" y="291751"/>
                    <a:pt x="292812" y="291751"/>
                  </a:cubicBezTo>
                  <a:close/>
                </a:path>
              </a:pathLst>
            </a:custGeom>
            <a:solidFill>
              <a:srgbClr val="B7C0E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9" name="Google Shape;809;p18"/>
            <p:cNvSpPr/>
            <p:nvPr/>
          </p:nvSpPr>
          <p:spPr>
            <a:xfrm>
              <a:off x="4129822" y="1818703"/>
              <a:ext cx="585718" cy="291750"/>
            </a:xfrm>
            <a:custGeom>
              <a:avLst/>
              <a:gdLst/>
              <a:ahLst/>
              <a:cxnLst/>
              <a:rect l="l" t="t" r="r" b="b"/>
              <a:pathLst>
                <a:path w="585718" h="291750" extrusionOk="0">
                  <a:moveTo>
                    <a:pt x="292812" y="291751"/>
                  </a:moveTo>
                  <a:cubicBezTo>
                    <a:pt x="210699" y="291751"/>
                    <a:pt x="131247" y="272701"/>
                    <a:pt x="74225" y="240221"/>
                  </a:cubicBezTo>
                  <a:cubicBezTo>
                    <a:pt x="26706" y="212979"/>
                    <a:pt x="0" y="178498"/>
                    <a:pt x="0" y="145923"/>
                  </a:cubicBezTo>
                  <a:cubicBezTo>
                    <a:pt x="0" y="113347"/>
                    <a:pt x="26991" y="79248"/>
                    <a:pt x="74225" y="51530"/>
                  </a:cubicBezTo>
                  <a:cubicBezTo>
                    <a:pt x="130772" y="18764"/>
                    <a:pt x="210319" y="0"/>
                    <a:pt x="292812" y="0"/>
                  </a:cubicBezTo>
                  <a:cubicBezTo>
                    <a:pt x="375305" y="0"/>
                    <a:pt x="454376" y="19050"/>
                    <a:pt x="511399" y="51530"/>
                  </a:cubicBezTo>
                  <a:cubicBezTo>
                    <a:pt x="558918" y="78867"/>
                    <a:pt x="585718" y="113252"/>
                    <a:pt x="585718" y="145923"/>
                  </a:cubicBezTo>
                  <a:cubicBezTo>
                    <a:pt x="585718" y="178594"/>
                    <a:pt x="558633" y="212598"/>
                    <a:pt x="511399" y="240221"/>
                  </a:cubicBezTo>
                  <a:cubicBezTo>
                    <a:pt x="454471" y="272987"/>
                    <a:pt x="374924" y="291751"/>
                    <a:pt x="292812" y="291751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0" name="Google Shape;810;p18"/>
            <p:cNvSpPr/>
            <p:nvPr/>
          </p:nvSpPr>
          <p:spPr>
            <a:xfrm>
              <a:off x="4066052" y="1720024"/>
              <a:ext cx="713163" cy="355663"/>
            </a:xfrm>
            <a:custGeom>
              <a:avLst/>
              <a:gdLst/>
              <a:ahLst/>
              <a:cxnLst/>
              <a:rect l="l" t="t" r="r" b="b"/>
              <a:pathLst>
                <a:path w="713163" h="355663" extrusionOk="0">
                  <a:moveTo>
                    <a:pt x="356582" y="355663"/>
                  </a:moveTo>
                  <a:cubicBezTo>
                    <a:pt x="256412" y="355663"/>
                    <a:pt x="159474" y="332804"/>
                    <a:pt x="90476" y="292894"/>
                  </a:cubicBezTo>
                  <a:cubicBezTo>
                    <a:pt x="32978" y="259556"/>
                    <a:pt x="0" y="217646"/>
                    <a:pt x="0" y="177832"/>
                  </a:cubicBezTo>
                  <a:cubicBezTo>
                    <a:pt x="0" y="138017"/>
                    <a:pt x="32978" y="96107"/>
                    <a:pt x="90476" y="62865"/>
                  </a:cubicBezTo>
                  <a:cubicBezTo>
                    <a:pt x="159474" y="22955"/>
                    <a:pt x="256412" y="0"/>
                    <a:pt x="356582" y="0"/>
                  </a:cubicBezTo>
                  <a:cubicBezTo>
                    <a:pt x="456752" y="0"/>
                    <a:pt x="553596" y="22955"/>
                    <a:pt x="622688" y="62865"/>
                  </a:cubicBezTo>
                  <a:cubicBezTo>
                    <a:pt x="680186" y="96107"/>
                    <a:pt x="713164" y="138017"/>
                    <a:pt x="713164" y="177832"/>
                  </a:cubicBezTo>
                  <a:cubicBezTo>
                    <a:pt x="713164" y="217646"/>
                    <a:pt x="680186" y="259556"/>
                    <a:pt x="622688" y="292894"/>
                  </a:cubicBezTo>
                  <a:cubicBezTo>
                    <a:pt x="553690" y="332804"/>
                    <a:pt x="456657" y="355663"/>
                    <a:pt x="356582" y="355663"/>
                  </a:cubicBezTo>
                  <a:close/>
                </a:path>
              </a:pathLst>
            </a:custGeom>
            <a:solidFill>
              <a:srgbClr val="B7C0E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1" name="Google Shape;811;p18"/>
            <p:cNvSpPr/>
            <p:nvPr/>
          </p:nvSpPr>
          <p:spPr>
            <a:xfrm>
              <a:off x="4066052" y="1674590"/>
              <a:ext cx="713163" cy="355568"/>
            </a:xfrm>
            <a:custGeom>
              <a:avLst/>
              <a:gdLst/>
              <a:ahLst/>
              <a:cxnLst/>
              <a:rect l="l" t="t" r="r" b="b"/>
              <a:pathLst>
                <a:path w="713163" h="355568" extrusionOk="0">
                  <a:moveTo>
                    <a:pt x="356582" y="355568"/>
                  </a:moveTo>
                  <a:cubicBezTo>
                    <a:pt x="256412" y="355568"/>
                    <a:pt x="159474" y="332708"/>
                    <a:pt x="90476" y="292799"/>
                  </a:cubicBezTo>
                  <a:cubicBezTo>
                    <a:pt x="32978" y="259556"/>
                    <a:pt x="0" y="217551"/>
                    <a:pt x="0" y="177737"/>
                  </a:cubicBezTo>
                  <a:cubicBezTo>
                    <a:pt x="0" y="137922"/>
                    <a:pt x="32978" y="96012"/>
                    <a:pt x="90476" y="62770"/>
                  </a:cubicBezTo>
                  <a:cubicBezTo>
                    <a:pt x="159474" y="22860"/>
                    <a:pt x="256412" y="0"/>
                    <a:pt x="356582" y="0"/>
                  </a:cubicBezTo>
                  <a:cubicBezTo>
                    <a:pt x="456752" y="0"/>
                    <a:pt x="553596" y="22860"/>
                    <a:pt x="622688" y="62770"/>
                  </a:cubicBezTo>
                  <a:cubicBezTo>
                    <a:pt x="680186" y="96012"/>
                    <a:pt x="713164" y="138017"/>
                    <a:pt x="713164" y="177832"/>
                  </a:cubicBezTo>
                  <a:cubicBezTo>
                    <a:pt x="713164" y="217646"/>
                    <a:pt x="680186" y="259556"/>
                    <a:pt x="622688" y="292799"/>
                  </a:cubicBezTo>
                  <a:cubicBezTo>
                    <a:pt x="553690" y="332708"/>
                    <a:pt x="456657" y="355568"/>
                    <a:pt x="356582" y="355568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2" name="Google Shape;812;p18"/>
            <p:cNvSpPr/>
            <p:nvPr/>
          </p:nvSpPr>
          <p:spPr>
            <a:xfrm>
              <a:off x="4013211" y="1574958"/>
              <a:ext cx="818751" cy="408241"/>
            </a:xfrm>
            <a:custGeom>
              <a:avLst/>
              <a:gdLst/>
              <a:ahLst/>
              <a:cxnLst/>
              <a:rect l="l" t="t" r="r" b="b"/>
              <a:pathLst>
                <a:path w="818751" h="408241" extrusionOk="0">
                  <a:moveTo>
                    <a:pt x="409423" y="408242"/>
                  </a:moveTo>
                  <a:cubicBezTo>
                    <a:pt x="294427" y="408242"/>
                    <a:pt x="183138" y="382048"/>
                    <a:pt x="103876" y="336137"/>
                  </a:cubicBezTo>
                  <a:cubicBezTo>
                    <a:pt x="37825" y="298037"/>
                    <a:pt x="0" y="249841"/>
                    <a:pt x="0" y="204121"/>
                  </a:cubicBezTo>
                  <a:cubicBezTo>
                    <a:pt x="0" y="158401"/>
                    <a:pt x="38015" y="110299"/>
                    <a:pt x="103876" y="72009"/>
                  </a:cubicBezTo>
                  <a:cubicBezTo>
                    <a:pt x="183043" y="26194"/>
                    <a:pt x="294427" y="0"/>
                    <a:pt x="409328" y="0"/>
                  </a:cubicBezTo>
                  <a:cubicBezTo>
                    <a:pt x="524229" y="0"/>
                    <a:pt x="635708" y="26194"/>
                    <a:pt x="714875" y="72104"/>
                  </a:cubicBezTo>
                  <a:cubicBezTo>
                    <a:pt x="780926" y="110204"/>
                    <a:pt x="818751" y="158401"/>
                    <a:pt x="818751" y="204121"/>
                  </a:cubicBezTo>
                  <a:cubicBezTo>
                    <a:pt x="818751" y="249841"/>
                    <a:pt x="780736" y="297942"/>
                    <a:pt x="714875" y="336137"/>
                  </a:cubicBezTo>
                  <a:cubicBezTo>
                    <a:pt x="635708" y="382048"/>
                    <a:pt x="524324" y="408242"/>
                    <a:pt x="409423" y="408242"/>
                  </a:cubicBezTo>
                  <a:close/>
                </a:path>
              </a:pathLst>
            </a:custGeom>
            <a:solidFill>
              <a:srgbClr val="B7C0E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3" name="Google Shape;813;p18"/>
            <p:cNvSpPr/>
            <p:nvPr/>
          </p:nvSpPr>
          <p:spPr>
            <a:xfrm>
              <a:off x="4013211" y="1522666"/>
              <a:ext cx="818751" cy="408336"/>
            </a:xfrm>
            <a:custGeom>
              <a:avLst/>
              <a:gdLst/>
              <a:ahLst/>
              <a:cxnLst/>
              <a:rect l="l" t="t" r="r" b="b"/>
              <a:pathLst>
                <a:path w="818751" h="408336" extrusionOk="0">
                  <a:moveTo>
                    <a:pt x="409423" y="408337"/>
                  </a:moveTo>
                  <a:cubicBezTo>
                    <a:pt x="294427" y="408337"/>
                    <a:pt x="183138" y="382048"/>
                    <a:pt x="103876" y="336233"/>
                  </a:cubicBezTo>
                  <a:cubicBezTo>
                    <a:pt x="37825" y="298133"/>
                    <a:pt x="0" y="249936"/>
                    <a:pt x="0" y="204216"/>
                  </a:cubicBezTo>
                  <a:cubicBezTo>
                    <a:pt x="0" y="158496"/>
                    <a:pt x="38015" y="110300"/>
                    <a:pt x="103876" y="72104"/>
                  </a:cubicBezTo>
                  <a:cubicBezTo>
                    <a:pt x="183043" y="26289"/>
                    <a:pt x="294427" y="0"/>
                    <a:pt x="409328" y="0"/>
                  </a:cubicBezTo>
                  <a:cubicBezTo>
                    <a:pt x="524229" y="0"/>
                    <a:pt x="635708" y="26289"/>
                    <a:pt x="714875" y="72104"/>
                  </a:cubicBezTo>
                  <a:cubicBezTo>
                    <a:pt x="780926" y="110204"/>
                    <a:pt x="818751" y="158496"/>
                    <a:pt x="818751" y="204216"/>
                  </a:cubicBezTo>
                  <a:cubicBezTo>
                    <a:pt x="818751" y="249936"/>
                    <a:pt x="780736" y="298037"/>
                    <a:pt x="714875" y="336233"/>
                  </a:cubicBezTo>
                  <a:cubicBezTo>
                    <a:pt x="635708" y="382334"/>
                    <a:pt x="524324" y="408337"/>
                    <a:pt x="409423" y="408337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4" name="Google Shape;814;p18"/>
            <p:cNvSpPr/>
            <p:nvPr/>
          </p:nvSpPr>
          <p:spPr>
            <a:xfrm>
              <a:off x="3962270" y="1359312"/>
              <a:ext cx="920726" cy="532828"/>
            </a:xfrm>
            <a:custGeom>
              <a:avLst/>
              <a:gdLst/>
              <a:ahLst/>
              <a:cxnLst/>
              <a:rect l="l" t="t" r="r" b="b"/>
              <a:pathLst>
                <a:path w="920726" h="532828" extrusionOk="0">
                  <a:moveTo>
                    <a:pt x="920727" y="266414"/>
                  </a:moveTo>
                  <a:cubicBezTo>
                    <a:pt x="920727" y="413551"/>
                    <a:pt x="714615" y="532828"/>
                    <a:pt x="460363" y="532828"/>
                  </a:cubicBezTo>
                  <a:cubicBezTo>
                    <a:pt x="206112" y="532828"/>
                    <a:pt x="0" y="413551"/>
                    <a:pt x="0" y="266414"/>
                  </a:cubicBezTo>
                  <a:cubicBezTo>
                    <a:pt x="0" y="119278"/>
                    <a:pt x="206112" y="0"/>
                    <a:pt x="460363" y="0"/>
                  </a:cubicBezTo>
                  <a:cubicBezTo>
                    <a:pt x="714615" y="0"/>
                    <a:pt x="920727" y="119278"/>
                    <a:pt x="920727" y="266414"/>
                  </a:cubicBezTo>
                  <a:close/>
                </a:path>
              </a:pathLst>
            </a:custGeom>
            <a:solidFill>
              <a:srgbClr val="FFDF5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5" name="Google Shape;815;p18"/>
            <p:cNvSpPr/>
            <p:nvPr/>
          </p:nvSpPr>
          <p:spPr>
            <a:xfrm>
              <a:off x="4264396" y="969264"/>
              <a:ext cx="40771" cy="635222"/>
            </a:xfrm>
            <a:custGeom>
              <a:avLst/>
              <a:gdLst/>
              <a:ahLst/>
              <a:cxnLst/>
              <a:rect l="l" t="t" r="r" b="b"/>
              <a:pathLst>
                <a:path w="40771" h="635222" extrusionOk="0">
                  <a:moveTo>
                    <a:pt x="0" y="0"/>
                  </a:moveTo>
                  <a:lnTo>
                    <a:pt x="40771" y="0"/>
                  </a:lnTo>
                  <a:lnTo>
                    <a:pt x="40771" y="635222"/>
                  </a:lnTo>
                  <a:lnTo>
                    <a:pt x="0" y="635222"/>
                  </a:lnTo>
                  <a:close/>
                </a:path>
              </a:pathLst>
            </a:custGeom>
            <a:solidFill>
              <a:srgbClr val="D8AA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6" name="Google Shape;816;p18"/>
            <p:cNvSpPr/>
            <p:nvPr/>
          </p:nvSpPr>
          <p:spPr>
            <a:xfrm>
              <a:off x="4543522" y="969264"/>
              <a:ext cx="40771" cy="635222"/>
            </a:xfrm>
            <a:custGeom>
              <a:avLst/>
              <a:gdLst/>
              <a:ahLst/>
              <a:cxnLst/>
              <a:rect l="l" t="t" r="r" b="b"/>
              <a:pathLst>
                <a:path w="40771" h="635222" extrusionOk="0">
                  <a:moveTo>
                    <a:pt x="0" y="0"/>
                  </a:moveTo>
                  <a:lnTo>
                    <a:pt x="40771" y="0"/>
                  </a:lnTo>
                  <a:lnTo>
                    <a:pt x="40771" y="635222"/>
                  </a:lnTo>
                  <a:lnTo>
                    <a:pt x="0" y="635222"/>
                  </a:lnTo>
                  <a:close/>
                </a:path>
              </a:pathLst>
            </a:custGeom>
            <a:solidFill>
              <a:srgbClr val="D8AA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7" name="Google Shape;817;p18"/>
            <p:cNvSpPr/>
            <p:nvPr/>
          </p:nvSpPr>
          <p:spPr>
            <a:xfrm>
              <a:off x="4264396" y="901827"/>
              <a:ext cx="319897" cy="108775"/>
            </a:xfrm>
            <a:custGeom>
              <a:avLst/>
              <a:gdLst/>
              <a:ahLst/>
              <a:cxnLst/>
              <a:rect l="l" t="t" r="r" b="b"/>
              <a:pathLst>
                <a:path w="319897" h="108775" extrusionOk="0">
                  <a:moveTo>
                    <a:pt x="157098" y="108775"/>
                  </a:moveTo>
                  <a:lnTo>
                    <a:pt x="97319" y="53911"/>
                  </a:lnTo>
                  <a:lnTo>
                    <a:pt x="23950" y="103156"/>
                  </a:lnTo>
                  <a:lnTo>
                    <a:pt x="0" y="67532"/>
                  </a:lnTo>
                  <a:lnTo>
                    <a:pt x="101310" y="857"/>
                  </a:lnTo>
                  <a:lnTo>
                    <a:pt x="159379" y="54102"/>
                  </a:lnTo>
                  <a:lnTo>
                    <a:pt x="228946" y="0"/>
                  </a:lnTo>
                  <a:lnTo>
                    <a:pt x="319897" y="67532"/>
                  </a:lnTo>
                  <a:lnTo>
                    <a:pt x="291481" y="100203"/>
                  </a:lnTo>
                  <a:lnTo>
                    <a:pt x="228851" y="53054"/>
                  </a:lnTo>
                  <a:lnTo>
                    <a:pt x="157098" y="108775"/>
                  </a:lnTo>
                  <a:close/>
                </a:path>
              </a:pathLst>
            </a:custGeom>
            <a:solidFill>
              <a:srgbClr val="D8AA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8" name="Google Shape;818;p18"/>
            <p:cNvSpPr/>
            <p:nvPr/>
          </p:nvSpPr>
          <p:spPr>
            <a:xfrm>
              <a:off x="3749667" y="190500"/>
              <a:ext cx="1343462" cy="1451800"/>
            </a:xfrm>
            <a:custGeom>
              <a:avLst/>
              <a:gdLst/>
              <a:ahLst/>
              <a:cxnLst/>
              <a:rect l="l" t="t" r="r" b="b"/>
              <a:pathLst>
                <a:path w="1343462" h="1451800" extrusionOk="0">
                  <a:moveTo>
                    <a:pt x="1132665" y="1449134"/>
                  </a:moveTo>
                  <a:cubicBezTo>
                    <a:pt x="1133425" y="1389317"/>
                    <a:pt x="1143689" y="1212723"/>
                    <a:pt x="1283870" y="969359"/>
                  </a:cubicBezTo>
                  <a:cubicBezTo>
                    <a:pt x="1449711" y="681419"/>
                    <a:pt x="1276837" y="0"/>
                    <a:pt x="671731" y="0"/>
                  </a:cubicBezTo>
                  <a:cubicBezTo>
                    <a:pt x="66625" y="0"/>
                    <a:pt x="-106249" y="681419"/>
                    <a:pt x="59592" y="969359"/>
                  </a:cubicBezTo>
                  <a:cubicBezTo>
                    <a:pt x="180766" y="1179767"/>
                    <a:pt x="207186" y="1366457"/>
                    <a:pt x="212698" y="1451801"/>
                  </a:cubicBezTo>
                </a:path>
              </a:pathLst>
            </a:custGeom>
            <a:solidFill>
              <a:srgbClr val="FFDF57">
                <a:alpha val="686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19" name="Google Shape;819;p18"/>
            <p:cNvGrpSpPr/>
            <p:nvPr/>
          </p:nvGrpSpPr>
          <p:grpSpPr>
            <a:xfrm>
              <a:off x="3923682" y="3244965"/>
              <a:ext cx="195764" cy="131404"/>
              <a:chOff x="5733332" y="4102215"/>
              <a:chExt cx="195764" cy="131404"/>
            </a:xfrm>
          </p:grpSpPr>
          <p:sp>
            <p:nvSpPr>
              <p:cNvPr id="820" name="Google Shape;820;p18"/>
              <p:cNvSpPr/>
              <p:nvPr/>
            </p:nvSpPr>
            <p:spPr>
              <a:xfrm>
                <a:off x="5734887" y="4131087"/>
                <a:ext cx="177232" cy="100744"/>
              </a:xfrm>
              <a:custGeom>
                <a:avLst/>
                <a:gdLst/>
                <a:ahLst/>
                <a:cxnLst/>
                <a:rect l="l" t="t" r="r" b="b"/>
                <a:pathLst>
                  <a:path w="177232" h="100744" extrusionOk="0">
                    <a:moveTo>
                      <a:pt x="177024" y="99346"/>
                    </a:moveTo>
                    <a:lnTo>
                      <a:pt x="150604" y="74581"/>
                    </a:lnTo>
                    <a:cubicBezTo>
                      <a:pt x="147249" y="69713"/>
                      <a:pt x="143219" y="65351"/>
                      <a:pt x="138629" y="61627"/>
                    </a:cubicBezTo>
                    <a:cubicBezTo>
                      <a:pt x="136623" y="59941"/>
                      <a:pt x="134495" y="58417"/>
                      <a:pt x="132261" y="57055"/>
                    </a:cubicBezTo>
                    <a:lnTo>
                      <a:pt x="98048" y="34195"/>
                    </a:lnTo>
                    <a:lnTo>
                      <a:pt x="60698" y="17621"/>
                    </a:lnTo>
                    <a:cubicBezTo>
                      <a:pt x="58407" y="16564"/>
                      <a:pt x="56060" y="15640"/>
                      <a:pt x="53665" y="14859"/>
                    </a:cubicBezTo>
                    <a:cubicBezTo>
                      <a:pt x="48162" y="13021"/>
                      <a:pt x="42441" y="11935"/>
                      <a:pt x="36653" y="11621"/>
                    </a:cubicBezTo>
                    <a:lnTo>
                      <a:pt x="1109" y="0"/>
                    </a:lnTo>
                    <a:cubicBezTo>
                      <a:pt x="-887" y="0"/>
                      <a:pt x="254" y="3620"/>
                      <a:pt x="1109" y="5144"/>
                    </a:cubicBezTo>
                    <a:lnTo>
                      <a:pt x="4530" y="6572"/>
                    </a:lnTo>
                    <a:cubicBezTo>
                      <a:pt x="8807" y="8192"/>
                      <a:pt x="5196" y="7620"/>
                      <a:pt x="9662" y="10763"/>
                    </a:cubicBezTo>
                    <a:lnTo>
                      <a:pt x="30096" y="16002"/>
                    </a:lnTo>
                    <a:cubicBezTo>
                      <a:pt x="43106" y="15507"/>
                      <a:pt x="55984" y="18822"/>
                      <a:pt x="67160" y="25527"/>
                    </a:cubicBezTo>
                    <a:lnTo>
                      <a:pt x="94246" y="39148"/>
                    </a:lnTo>
                    <a:lnTo>
                      <a:pt x="120287" y="54864"/>
                    </a:lnTo>
                    <a:cubicBezTo>
                      <a:pt x="131729" y="61170"/>
                      <a:pt x="140853" y="70980"/>
                      <a:pt x="146327" y="82868"/>
                    </a:cubicBezTo>
                    <a:lnTo>
                      <a:pt x="160107" y="94012"/>
                    </a:lnTo>
                    <a:cubicBezTo>
                      <a:pt x="164384" y="98012"/>
                      <a:pt x="161913" y="96298"/>
                      <a:pt x="168281" y="97250"/>
                    </a:cubicBezTo>
                    <a:lnTo>
                      <a:pt x="171797" y="100298"/>
                    </a:lnTo>
                    <a:cubicBezTo>
                      <a:pt x="174363" y="100965"/>
                      <a:pt x="178165" y="101060"/>
                      <a:pt x="177024" y="99346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1" name="Google Shape;821;p18"/>
              <p:cNvSpPr/>
              <p:nvPr/>
            </p:nvSpPr>
            <p:spPr>
              <a:xfrm>
                <a:off x="5750846" y="4118425"/>
                <a:ext cx="155883" cy="109857"/>
              </a:xfrm>
              <a:custGeom>
                <a:avLst/>
                <a:gdLst/>
                <a:ahLst/>
                <a:cxnLst/>
                <a:rect l="l" t="t" r="r" b="b"/>
                <a:pathLst>
                  <a:path w="155883" h="109857" extrusionOk="0">
                    <a:moveTo>
                      <a:pt x="86746" y="59620"/>
                    </a:moveTo>
                    <a:cubicBezTo>
                      <a:pt x="88855" y="56363"/>
                      <a:pt x="91688" y="53619"/>
                      <a:pt x="95014" y="51619"/>
                    </a:cubicBezTo>
                    <a:cubicBezTo>
                      <a:pt x="99851" y="48647"/>
                      <a:pt x="105525" y="47342"/>
                      <a:pt x="111170" y="47904"/>
                    </a:cubicBezTo>
                    <a:cubicBezTo>
                      <a:pt x="117832" y="48590"/>
                      <a:pt x="124295" y="50600"/>
                      <a:pt x="130178" y="53810"/>
                    </a:cubicBezTo>
                    <a:lnTo>
                      <a:pt x="130843" y="53810"/>
                    </a:lnTo>
                    <a:lnTo>
                      <a:pt x="140347" y="58953"/>
                    </a:lnTo>
                    <a:cubicBezTo>
                      <a:pt x="142818" y="60287"/>
                      <a:pt x="145099" y="61811"/>
                      <a:pt x="147380" y="63335"/>
                    </a:cubicBezTo>
                    <a:lnTo>
                      <a:pt x="151751" y="66573"/>
                    </a:lnTo>
                    <a:cubicBezTo>
                      <a:pt x="158309" y="71812"/>
                      <a:pt x="156408" y="82099"/>
                      <a:pt x="150611" y="90290"/>
                    </a:cubicBezTo>
                    <a:cubicBezTo>
                      <a:pt x="147399" y="94863"/>
                      <a:pt x="143702" y="99082"/>
                      <a:pt x="139587" y="102863"/>
                    </a:cubicBezTo>
                    <a:cubicBezTo>
                      <a:pt x="132231" y="109264"/>
                      <a:pt x="122119" y="111455"/>
                      <a:pt x="112786" y="108674"/>
                    </a:cubicBezTo>
                    <a:cubicBezTo>
                      <a:pt x="108528" y="107331"/>
                      <a:pt x="104413" y="105540"/>
                      <a:pt x="100526" y="103340"/>
                    </a:cubicBezTo>
                    <a:cubicBezTo>
                      <a:pt x="96934" y="101235"/>
                      <a:pt x="93522" y="98815"/>
                      <a:pt x="90357" y="96101"/>
                    </a:cubicBezTo>
                    <a:cubicBezTo>
                      <a:pt x="82374" y="88624"/>
                      <a:pt x="79874" y="76965"/>
                      <a:pt x="84084" y="66859"/>
                    </a:cubicBezTo>
                    <a:cubicBezTo>
                      <a:pt x="84702" y="64354"/>
                      <a:pt x="85596" y="61925"/>
                      <a:pt x="86746" y="59620"/>
                    </a:cubicBezTo>
                    <a:close/>
                    <a:moveTo>
                      <a:pt x="8339" y="11995"/>
                    </a:moveTo>
                    <a:cubicBezTo>
                      <a:pt x="13471" y="4089"/>
                      <a:pt x="22215" y="-1912"/>
                      <a:pt x="29628" y="565"/>
                    </a:cubicBezTo>
                    <a:lnTo>
                      <a:pt x="34380" y="2375"/>
                    </a:lnTo>
                    <a:cubicBezTo>
                      <a:pt x="36784" y="3318"/>
                      <a:pt x="39132" y="4394"/>
                      <a:pt x="41412" y="5613"/>
                    </a:cubicBezTo>
                    <a:lnTo>
                      <a:pt x="50061" y="10090"/>
                    </a:lnTo>
                    <a:lnTo>
                      <a:pt x="50631" y="10090"/>
                    </a:lnTo>
                    <a:cubicBezTo>
                      <a:pt x="56067" y="12967"/>
                      <a:pt x="60772" y="17034"/>
                      <a:pt x="64412" y="21996"/>
                    </a:cubicBezTo>
                    <a:cubicBezTo>
                      <a:pt x="67424" y="26073"/>
                      <a:pt x="68688" y="31178"/>
                      <a:pt x="67928" y="36188"/>
                    </a:cubicBezTo>
                    <a:cubicBezTo>
                      <a:pt x="67358" y="39875"/>
                      <a:pt x="65932" y="43361"/>
                      <a:pt x="63746" y="46380"/>
                    </a:cubicBezTo>
                    <a:cubicBezTo>
                      <a:pt x="61969" y="48533"/>
                      <a:pt x="59964" y="50476"/>
                      <a:pt x="57759" y="52190"/>
                    </a:cubicBezTo>
                    <a:cubicBezTo>
                      <a:pt x="49652" y="60106"/>
                      <a:pt x="37972" y="63116"/>
                      <a:pt x="27062" y="60096"/>
                    </a:cubicBezTo>
                    <a:cubicBezTo>
                      <a:pt x="23241" y="58877"/>
                      <a:pt x="19544" y="57286"/>
                      <a:pt x="16037" y="55334"/>
                    </a:cubicBezTo>
                    <a:cubicBezTo>
                      <a:pt x="12645" y="53238"/>
                      <a:pt x="9461" y="50809"/>
                      <a:pt x="6534" y="48095"/>
                    </a:cubicBezTo>
                    <a:cubicBezTo>
                      <a:pt x="309" y="42285"/>
                      <a:pt x="-1687" y="33236"/>
                      <a:pt x="1497" y="25330"/>
                    </a:cubicBezTo>
                    <a:cubicBezTo>
                      <a:pt x="3274" y="20672"/>
                      <a:pt x="5574" y="16234"/>
                      <a:pt x="8339" y="12090"/>
                    </a:cubicBezTo>
                    <a:close/>
                  </a:path>
                </a:pathLst>
              </a:custGeom>
              <a:solidFill>
                <a:srgbClr val="000000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2" name="Google Shape;822;p18"/>
              <p:cNvSpPr/>
              <p:nvPr/>
            </p:nvSpPr>
            <p:spPr>
              <a:xfrm>
                <a:off x="5733332" y="4130673"/>
                <a:ext cx="192169" cy="73375"/>
              </a:xfrm>
              <a:custGeom>
                <a:avLst/>
                <a:gdLst/>
                <a:ahLst/>
                <a:cxnLst/>
                <a:rect l="l" t="t" r="r" b="b"/>
                <a:pathLst>
                  <a:path w="192169" h="73375" extrusionOk="0">
                    <a:moveTo>
                      <a:pt x="15779" y="11368"/>
                    </a:moveTo>
                    <a:lnTo>
                      <a:pt x="36117" y="9463"/>
                    </a:lnTo>
                    <a:cubicBezTo>
                      <a:pt x="48995" y="8187"/>
                      <a:pt x="61967" y="10768"/>
                      <a:pt x="73372" y="16893"/>
                    </a:cubicBezTo>
                    <a:lnTo>
                      <a:pt x="185611" y="73376"/>
                    </a:lnTo>
                    <a:lnTo>
                      <a:pt x="192169" y="63851"/>
                    </a:lnTo>
                    <a:lnTo>
                      <a:pt x="66529" y="8320"/>
                    </a:lnTo>
                    <a:cubicBezTo>
                      <a:pt x="58974" y="4777"/>
                      <a:pt x="50810" y="2739"/>
                      <a:pt x="42484" y="2320"/>
                    </a:cubicBezTo>
                    <a:lnTo>
                      <a:pt x="2569" y="34"/>
                    </a:lnTo>
                    <a:cubicBezTo>
                      <a:pt x="1381" y="-176"/>
                      <a:pt x="250" y="614"/>
                      <a:pt x="31" y="1805"/>
                    </a:cubicBezTo>
                    <a:cubicBezTo>
                      <a:pt x="-73" y="2424"/>
                      <a:pt x="88" y="3063"/>
                      <a:pt x="478" y="3558"/>
                    </a:cubicBezTo>
                    <a:lnTo>
                      <a:pt x="1523" y="4987"/>
                    </a:lnTo>
                    <a:cubicBezTo>
                      <a:pt x="4869" y="9425"/>
                      <a:pt x="10248" y="11835"/>
                      <a:pt x="15779" y="11368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3" name="Google Shape;823;p18"/>
              <p:cNvSpPr/>
              <p:nvPr/>
            </p:nvSpPr>
            <p:spPr>
              <a:xfrm>
                <a:off x="5757380" y="4106036"/>
                <a:ext cx="156130" cy="127583"/>
              </a:xfrm>
              <a:custGeom>
                <a:avLst/>
                <a:gdLst/>
                <a:ahLst/>
                <a:cxnLst/>
                <a:rect l="l" t="t" r="r" b="b"/>
                <a:pathLst>
                  <a:path w="156130" h="127583" extrusionOk="0">
                    <a:moveTo>
                      <a:pt x="136950" y="117539"/>
                    </a:moveTo>
                    <a:lnTo>
                      <a:pt x="128491" y="98489"/>
                    </a:lnTo>
                    <a:cubicBezTo>
                      <a:pt x="123036" y="86601"/>
                      <a:pt x="113950" y="76762"/>
                      <a:pt x="102546" y="70390"/>
                    </a:cubicBezTo>
                    <a:lnTo>
                      <a:pt x="0" y="8858"/>
                    </a:lnTo>
                    <a:lnTo>
                      <a:pt x="5797" y="0"/>
                    </a:lnTo>
                    <a:lnTo>
                      <a:pt x="114236" y="72295"/>
                    </a:lnTo>
                    <a:cubicBezTo>
                      <a:pt x="121439" y="76876"/>
                      <a:pt x="127645" y="82868"/>
                      <a:pt x="132483" y="89916"/>
                    </a:cubicBezTo>
                    <a:lnTo>
                      <a:pt x="155767" y="124016"/>
                    </a:lnTo>
                    <a:cubicBezTo>
                      <a:pt x="156908" y="125730"/>
                      <a:pt x="155197" y="127921"/>
                      <a:pt x="152916" y="127540"/>
                    </a:cubicBezTo>
                    <a:lnTo>
                      <a:pt x="150920" y="127540"/>
                    </a:lnTo>
                    <a:cubicBezTo>
                      <a:pt x="144866" y="126816"/>
                      <a:pt x="139601" y="123044"/>
                      <a:pt x="136950" y="117539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4" name="Google Shape;824;p18"/>
              <p:cNvSpPr/>
              <p:nvPr/>
            </p:nvSpPr>
            <p:spPr>
              <a:xfrm>
                <a:off x="5834686" y="4162247"/>
                <a:ext cx="73778" cy="62054"/>
              </a:xfrm>
              <a:custGeom>
                <a:avLst/>
                <a:gdLst/>
                <a:ahLst/>
                <a:cxnLst/>
                <a:rect l="l" t="t" r="r" b="b"/>
                <a:pathLst>
                  <a:path w="73778" h="62054" extrusionOk="0">
                    <a:moveTo>
                      <a:pt x="29231" y="178"/>
                    </a:moveTo>
                    <a:cubicBezTo>
                      <a:pt x="35893" y="835"/>
                      <a:pt x="42346" y="2807"/>
                      <a:pt x="48239" y="5988"/>
                    </a:cubicBezTo>
                    <a:lnTo>
                      <a:pt x="48809" y="5988"/>
                    </a:lnTo>
                    <a:lnTo>
                      <a:pt x="58313" y="11036"/>
                    </a:lnTo>
                    <a:cubicBezTo>
                      <a:pt x="60783" y="12465"/>
                      <a:pt x="63064" y="13894"/>
                      <a:pt x="65345" y="15418"/>
                    </a:cubicBezTo>
                    <a:cubicBezTo>
                      <a:pt x="67626" y="16942"/>
                      <a:pt x="68292" y="17608"/>
                      <a:pt x="69717" y="18751"/>
                    </a:cubicBezTo>
                    <a:cubicBezTo>
                      <a:pt x="76180" y="23895"/>
                      <a:pt x="74279" y="34277"/>
                      <a:pt x="68577" y="42373"/>
                    </a:cubicBezTo>
                    <a:cubicBezTo>
                      <a:pt x="65383" y="46993"/>
                      <a:pt x="61658" y="51222"/>
                      <a:pt x="57457" y="54946"/>
                    </a:cubicBezTo>
                    <a:cubicBezTo>
                      <a:pt x="50187" y="61442"/>
                      <a:pt x="40075" y="63681"/>
                      <a:pt x="30752" y="60852"/>
                    </a:cubicBezTo>
                    <a:cubicBezTo>
                      <a:pt x="26503" y="59433"/>
                      <a:pt x="22398" y="57613"/>
                      <a:pt x="18492" y="55422"/>
                    </a:cubicBezTo>
                    <a:cubicBezTo>
                      <a:pt x="14852" y="53384"/>
                      <a:pt x="11440" y="50955"/>
                      <a:pt x="8323" y="48184"/>
                    </a:cubicBezTo>
                    <a:cubicBezTo>
                      <a:pt x="301" y="40764"/>
                      <a:pt x="-2208" y="29105"/>
                      <a:pt x="2050" y="19037"/>
                    </a:cubicBezTo>
                    <a:cubicBezTo>
                      <a:pt x="2763" y="16370"/>
                      <a:pt x="3808" y="13808"/>
                      <a:pt x="5186" y="11417"/>
                    </a:cubicBezTo>
                    <a:cubicBezTo>
                      <a:pt x="7325" y="8179"/>
                      <a:pt x="10147" y="5445"/>
                      <a:pt x="13455" y="3416"/>
                    </a:cubicBezTo>
                    <a:cubicBezTo>
                      <a:pt x="18226" y="663"/>
                      <a:pt x="23757" y="-470"/>
                      <a:pt x="29231" y="178"/>
                    </a:cubicBez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5" name="Google Shape;825;p18"/>
              <p:cNvSpPr/>
              <p:nvPr/>
            </p:nvSpPr>
            <p:spPr>
              <a:xfrm>
                <a:off x="5745586" y="4102215"/>
                <a:ext cx="183510" cy="128783"/>
              </a:xfrm>
              <a:custGeom>
                <a:avLst/>
                <a:gdLst/>
                <a:ahLst/>
                <a:cxnLst/>
                <a:rect l="l" t="t" r="r" b="b"/>
                <a:pathLst>
                  <a:path w="183510" h="128783" extrusionOk="0">
                    <a:moveTo>
                      <a:pt x="14550" y="1821"/>
                    </a:moveTo>
                    <a:lnTo>
                      <a:pt x="9608" y="9632"/>
                    </a:lnTo>
                    <a:cubicBezTo>
                      <a:pt x="8753" y="10575"/>
                      <a:pt x="8753" y="12022"/>
                      <a:pt x="9608" y="12965"/>
                    </a:cubicBezTo>
                    <a:cubicBezTo>
                      <a:pt x="11347" y="14527"/>
                      <a:pt x="11822" y="17071"/>
                      <a:pt x="10748" y="19157"/>
                    </a:cubicBezTo>
                    <a:lnTo>
                      <a:pt x="2575" y="36301"/>
                    </a:lnTo>
                    <a:cubicBezTo>
                      <a:pt x="-2329" y="46274"/>
                      <a:pt x="-86" y="58304"/>
                      <a:pt x="8087" y="65829"/>
                    </a:cubicBezTo>
                    <a:lnTo>
                      <a:pt x="8087" y="65829"/>
                    </a:lnTo>
                    <a:cubicBezTo>
                      <a:pt x="14997" y="72001"/>
                      <a:pt x="23170" y="76583"/>
                      <a:pt x="32037" y="79259"/>
                    </a:cubicBezTo>
                    <a:lnTo>
                      <a:pt x="32037" y="79259"/>
                    </a:lnTo>
                    <a:cubicBezTo>
                      <a:pt x="45494" y="83374"/>
                      <a:pt x="60111" y="79717"/>
                      <a:pt x="70052" y="69734"/>
                    </a:cubicBezTo>
                    <a:lnTo>
                      <a:pt x="77655" y="62019"/>
                    </a:lnTo>
                    <a:cubicBezTo>
                      <a:pt x="79337" y="60381"/>
                      <a:pt x="80354" y="58171"/>
                      <a:pt x="80506" y="55828"/>
                    </a:cubicBezTo>
                    <a:cubicBezTo>
                      <a:pt x="81029" y="52180"/>
                      <a:pt x="84393" y="49646"/>
                      <a:pt x="88033" y="50170"/>
                    </a:cubicBezTo>
                    <a:cubicBezTo>
                      <a:pt x="88718" y="50265"/>
                      <a:pt x="89383" y="50475"/>
                      <a:pt x="90010" y="50780"/>
                    </a:cubicBezTo>
                    <a:lnTo>
                      <a:pt x="91911" y="51732"/>
                    </a:lnTo>
                    <a:lnTo>
                      <a:pt x="93811" y="52875"/>
                    </a:lnTo>
                    <a:cubicBezTo>
                      <a:pt x="96321" y="54694"/>
                      <a:pt x="96891" y="58209"/>
                      <a:pt x="95075" y="60723"/>
                    </a:cubicBezTo>
                    <a:cubicBezTo>
                      <a:pt x="94572" y="61419"/>
                      <a:pt x="93906" y="62000"/>
                      <a:pt x="93146" y="62400"/>
                    </a:cubicBezTo>
                    <a:cubicBezTo>
                      <a:pt x="91008" y="63533"/>
                      <a:pt x="89307" y="65343"/>
                      <a:pt x="88299" y="67543"/>
                    </a:cubicBezTo>
                    <a:lnTo>
                      <a:pt x="84023" y="77068"/>
                    </a:lnTo>
                    <a:cubicBezTo>
                      <a:pt x="78482" y="89508"/>
                      <a:pt x="81770" y="104119"/>
                      <a:pt x="92101" y="112978"/>
                    </a:cubicBezTo>
                    <a:lnTo>
                      <a:pt x="92101" y="112978"/>
                    </a:lnTo>
                    <a:cubicBezTo>
                      <a:pt x="99362" y="119398"/>
                      <a:pt x="107877" y="124227"/>
                      <a:pt x="117096" y="127170"/>
                    </a:cubicBezTo>
                    <a:lnTo>
                      <a:pt x="117096" y="127170"/>
                    </a:lnTo>
                    <a:cubicBezTo>
                      <a:pt x="129156" y="131066"/>
                      <a:pt x="142366" y="127780"/>
                      <a:pt x="151214" y="118693"/>
                    </a:cubicBezTo>
                    <a:lnTo>
                      <a:pt x="165470" y="103643"/>
                    </a:lnTo>
                    <a:cubicBezTo>
                      <a:pt x="167409" y="101700"/>
                      <a:pt x="170250" y="100967"/>
                      <a:pt x="172883" y="101738"/>
                    </a:cubicBezTo>
                    <a:cubicBezTo>
                      <a:pt x="174290" y="102224"/>
                      <a:pt x="175858" y="101767"/>
                      <a:pt x="176780" y="100595"/>
                    </a:cubicBezTo>
                    <a:lnTo>
                      <a:pt x="182577" y="92594"/>
                    </a:lnTo>
                    <a:cubicBezTo>
                      <a:pt x="183822" y="91108"/>
                      <a:pt x="183822" y="88937"/>
                      <a:pt x="182577" y="87451"/>
                    </a:cubicBezTo>
                    <a:cubicBezTo>
                      <a:pt x="173501" y="78412"/>
                      <a:pt x="163047" y="70887"/>
                      <a:pt x="151595" y="65162"/>
                    </a:cubicBezTo>
                    <a:lnTo>
                      <a:pt x="142091" y="60019"/>
                    </a:lnTo>
                    <a:cubicBezTo>
                      <a:pt x="135058" y="56180"/>
                      <a:pt x="127341" y="53789"/>
                      <a:pt x="119377" y="52970"/>
                    </a:cubicBezTo>
                    <a:lnTo>
                      <a:pt x="112344" y="52208"/>
                    </a:lnTo>
                    <a:cubicBezTo>
                      <a:pt x="110776" y="52284"/>
                      <a:pt x="109236" y="51732"/>
                      <a:pt x="108067" y="50684"/>
                    </a:cubicBezTo>
                    <a:cubicBezTo>
                      <a:pt x="107373" y="49703"/>
                      <a:pt x="106461" y="48884"/>
                      <a:pt x="105406" y="48303"/>
                    </a:cubicBezTo>
                    <a:lnTo>
                      <a:pt x="97613" y="44112"/>
                    </a:lnTo>
                    <a:lnTo>
                      <a:pt x="89820" y="39826"/>
                    </a:lnTo>
                    <a:cubicBezTo>
                      <a:pt x="88699" y="39254"/>
                      <a:pt x="87463" y="38930"/>
                      <a:pt x="86208" y="38873"/>
                    </a:cubicBezTo>
                    <a:cubicBezTo>
                      <a:pt x="84374" y="38826"/>
                      <a:pt x="82664" y="37949"/>
                      <a:pt x="81552" y="36492"/>
                    </a:cubicBezTo>
                    <a:lnTo>
                      <a:pt x="77750" y="31349"/>
                    </a:lnTo>
                    <a:cubicBezTo>
                      <a:pt x="73359" y="25453"/>
                      <a:pt x="67667" y="20661"/>
                      <a:pt x="61118" y="17347"/>
                    </a:cubicBezTo>
                    <a:lnTo>
                      <a:pt x="52470" y="12775"/>
                    </a:lnTo>
                    <a:cubicBezTo>
                      <a:pt x="42244" y="6698"/>
                      <a:pt x="31058" y="2412"/>
                      <a:pt x="19397" y="107"/>
                    </a:cubicBezTo>
                    <a:cubicBezTo>
                      <a:pt x="17591" y="-275"/>
                      <a:pt x="15719" y="383"/>
                      <a:pt x="14550" y="1821"/>
                    </a:cubicBezTo>
                    <a:close/>
                    <a:moveTo>
                      <a:pt x="93906" y="72020"/>
                    </a:moveTo>
                    <a:cubicBezTo>
                      <a:pt x="96045" y="68782"/>
                      <a:pt x="98867" y="66048"/>
                      <a:pt x="102175" y="64019"/>
                    </a:cubicBezTo>
                    <a:cubicBezTo>
                      <a:pt x="107012" y="61048"/>
                      <a:pt x="112696" y="59781"/>
                      <a:pt x="118331" y="60400"/>
                    </a:cubicBezTo>
                    <a:cubicBezTo>
                      <a:pt x="124993" y="61057"/>
                      <a:pt x="131447" y="63029"/>
                      <a:pt x="137339" y="66210"/>
                    </a:cubicBezTo>
                    <a:lnTo>
                      <a:pt x="137909" y="66210"/>
                    </a:lnTo>
                    <a:lnTo>
                      <a:pt x="147413" y="71258"/>
                    </a:lnTo>
                    <a:cubicBezTo>
                      <a:pt x="149884" y="72687"/>
                      <a:pt x="152165" y="74116"/>
                      <a:pt x="154446" y="75640"/>
                    </a:cubicBezTo>
                    <a:cubicBezTo>
                      <a:pt x="156727" y="77164"/>
                      <a:pt x="157392" y="77831"/>
                      <a:pt x="158817" y="78974"/>
                    </a:cubicBezTo>
                    <a:cubicBezTo>
                      <a:pt x="165280" y="84117"/>
                      <a:pt x="163379" y="94499"/>
                      <a:pt x="157677" y="102596"/>
                    </a:cubicBezTo>
                    <a:cubicBezTo>
                      <a:pt x="154484" y="107215"/>
                      <a:pt x="150758" y="111444"/>
                      <a:pt x="146558" y="115168"/>
                    </a:cubicBezTo>
                    <a:cubicBezTo>
                      <a:pt x="139287" y="121665"/>
                      <a:pt x="129175" y="123903"/>
                      <a:pt x="119852" y="121074"/>
                    </a:cubicBezTo>
                    <a:cubicBezTo>
                      <a:pt x="115604" y="119655"/>
                      <a:pt x="111498" y="117835"/>
                      <a:pt x="107592" y="115645"/>
                    </a:cubicBezTo>
                    <a:cubicBezTo>
                      <a:pt x="103952" y="113606"/>
                      <a:pt x="100540" y="111178"/>
                      <a:pt x="97423" y="108406"/>
                    </a:cubicBezTo>
                    <a:cubicBezTo>
                      <a:pt x="89402" y="100986"/>
                      <a:pt x="86893" y="89327"/>
                      <a:pt x="91150" y="79259"/>
                    </a:cubicBezTo>
                    <a:cubicBezTo>
                      <a:pt x="91768" y="76745"/>
                      <a:pt x="92690" y="74306"/>
                      <a:pt x="93906" y="72020"/>
                    </a:cubicBezTo>
                    <a:close/>
                    <a:moveTo>
                      <a:pt x="15405" y="24395"/>
                    </a:moveTo>
                    <a:cubicBezTo>
                      <a:pt x="20632" y="16585"/>
                      <a:pt x="29281" y="10584"/>
                      <a:pt x="36789" y="13060"/>
                    </a:cubicBezTo>
                    <a:cubicBezTo>
                      <a:pt x="38404" y="13546"/>
                      <a:pt x="39992" y="14118"/>
                      <a:pt x="41541" y="14775"/>
                    </a:cubicBezTo>
                    <a:cubicBezTo>
                      <a:pt x="43917" y="15727"/>
                      <a:pt x="46293" y="16871"/>
                      <a:pt x="48574" y="18014"/>
                    </a:cubicBezTo>
                    <a:lnTo>
                      <a:pt x="57222" y="22585"/>
                    </a:lnTo>
                    <a:lnTo>
                      <a:pt x="57792" y="22585"/>
                    </a:lnTo>
                    <a:cubicBezTo>
                      <a:pt x="63190" y="25519"/>
                      <a:pt x="67885" y="29577"/>
                      <a:pt x="71573" y="34492"/>
                    </a:cubicBezTo>
                    <a:cubicBezTo>
                      <a:pt x="74576" y="38607"/>
                      <a:pt x="75802" y="43750"/>
                      <a:pt x="74994" y="48779"/>
                    </a:cubicBezTo>
                    <a:cubicBezTo>
                      <a:pt x="74452" y="52437"/>
                      <a:pt x="73017" y="55904"/>
                      <a:pt x="70812" y="58876"/>
                    </a:cubicBezTo>
                    <a:cubicBezTo>
                      <a:pt x="69064" y="61076"/>
                      <a:pt x="67049" y="63057"/>
                      <a:pt x="64825" y="64781"/>
                    </a:cubicBezTo>
                    <a:cubicBezTo>
                      <a:pt x="56709" y="72677"/>
                      <a:pt x="45038" y="75687"/>
                      <a:pt x="34128" y="72687"/>
                    </a:cubicBezTo>
                    <a:cubicBezTo>
                      <a:pt x="30326" y="71458"/>
                      <a:pt x="26658" y="69830"/>
                      <a:pt x="23198" y="67829"/>
                    </a:cubicBezTo>
                    <a:cubicBezTo>
                      <a:pt x="19777" y="65810"/>
                      <a:pt x="16584" y="63410"/>
                      <a:pt x="13695" y="60685"/>
                    </a:cubicBezTo>
                    <a:cubicBezTo>
                      <a:pt x="7479" y="54828"/>
                      <a:pt x="5483" y="45760"/>
                      <a:pt x="8658" y="37825"/>
                    </a:cubicBezTo>
                    <a:cubicBezTo>
                      <a:pt x="10454" y="33158"/>
                      <a:pt x="12716" y="28691"/>
                      <a:pt x="15405" y="24491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6" name="Google Shape;826;p18"/>
              <p:cNvSpPr/>
              <p:nvPr/>
            </p:nvSpPr>
            <p:spPr>
              <a:xfrm>
                <a:off x="5752081" y="4128325"/>
                <a:ext cx="64221" cy="49275"/>
              </a:xfrm>
              <a:custGeom>
                <a:avLst/>
                <a:gdLst/>
                <a:ahLst/>
                <a:cxnLst/>
                <a:rect l="l" t="t" r="r" b="b"/>
                <a:pathLst>
                  <a:path w="64221" h="49275" extrusionOk="0">
                    <a:moveTo>
                      <a:pt x="57569" y="40196"/>
                    </a:moveTo>
                    <a:cubicBezTo>
                      <a:pt x="49481" y="48149"/>
                      <a:pt x="37782" y="51159"/>
                      <a:pt x="26872" y="48101"/>
                    </a:cubicBezTo>
                    <a:cubicBezTo>
                      <a:pt x="23118" y="46987"/>
                      <a:pt x="19487" y="45491"/>
                      <a:pt x="16037" y="43624"/>
                    </a:cubicBezTo>
                    <a:cubicBezTo>
                      <a:pt x="12597" y="41634"/>
                      <a:pt x="9404" y="39233"/>
                      <a:pt x="6534" y="36481"/>
                    </a:cubicBezTo>
                    <a:cubicBezTo>
                      <a:pt x="309" y="30671"/>
                      <a:pt x="-1687" y="21622"/>
                      <a:pt x="1497" y="13716"/>
                    </a:cubicBezTo>
                    <a:cubicBezTo>
                      <a:pt x="3369" y="8896"/>
                      <a:pt x="5754" y="4296"/>
                      <a:pt x="8624" y="0"/>
                    </a:cubicBezTo>
                    <a:lnTo>
                      <a:pt x="8624" y="0"/>
                    </a:lnTo>
                    <a:cubicBezTo>
                      <a:pt x="5992" y="4010"/>
                      <a:pt x="3797" y="8287"/>
                      <a:pt x="2067" y="12763"/>
                    </a:cubicBezTo>
                    <a:cubicBezTo>
                      <a:pt x="-1107" y="20698"/>
                      <a:pt x="888" y="29766"/>
                      <a:pt x="7104" y="35623"/>
                    </a:cubicBezTo>
                    <a:cubicBezTo>
                      <a:pt x="9993" y="38348"/>
                      <a:pt x="13186" y="40748"/>
                      <a:pt x="16608" y="42767"/>
                    </a:cubicBezTo>
                    <a:cubicBezTo>
                      <a:pt x="20067" y="44767"/>
                      <a:pt x="23735" y="46396"/>
                      <a:pt x="27537" y="47625"/>
                    </a:cubicBezTo>
                    <a:cubicBezTo>
                      <a:pt x="38447" y="50625"/>
                      <a:pt x="50118" y="47615"/>
                      <a:pt x="58234" y="39719"/>
                    </a:cubicBezTo>
                    <a:cubicBezTo>
                      <a:pt x="60439" y="38005"/>
                      <a:pt x="62444" y="36061"/>
                      <a:pt x="64222" y="33909"/>
                    </a:cubicBezTo>
                    <a:lnTo>
                      <a:pt x="63556" y="34099"/>
                    </a:lnTo>
                    <a:cubicBezTo>
                      <a:pt x="61827" y="36376"/>
                      <a:pt x="59812" y="38424"/>
                      <a:pt x="57569" y="40196"/>
                    </a:cubicBezTo>
                    <a:close/>
                  </a:path>
                </a:pathLst>
              </a:custGeom>
              <a:solidFill>
                <a:srgbClr val="1F232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7" name="Google Shape;827;p18"/>
              <p:cNvSpPr/>
              <p:nvPr/>
            </p:nvSpPr>
            <p:spPr>
              <a:xfrm>
                <a:off x="5833480" y="4174426"/>
                <a:ext cx="68642" cy="51616"/>
              </a:xfrm>
              <a:custGeom>
                <a:avLst/>
                <a:gdLst/>
                <a:ahLst/>
                <a:cxnLst/>
                <a:rect l="l" t="t" r="r" b="b"/>
                <a:pathLst>
                  <a:path w="68642" h="51616" extrusionOk="0">
                    <a:moveTo>
                      <a:pt x="57428" y="44577"/>
                    </a:moveTo>
                    <a:cubicBezTo>
                      <a:pt x="50139" y="51044"/>
                      <a:pt x="40027" y="53245"/>
                      <a:pt x="30722" y="50387"/>
                    </a:cubicBezTo>
                    <a:cubicBezTo>
                      <a:pt x="26465" y="49044"/>
                      <a:pt x="22350" y="47254"/>
                      <a:pt x="18463" y="45053"/>
                    </a:cubicBezTo>
                    <a:cubicBezTo>
                      <a:pt x="14870" y="42948"/>
                      <a:pt x="11458" y="40529"/>
                      <a:pt x="8293" y="37814"/>
                    </a:cubicBezTo>
                    <a:cubicBezTo>
                      <a:pt x="310" y="30337"/>
                      <a:pt x="-2189" y="18679"/>
                      <a:pt x="2021" y="8572"/>
                    </a:cubicBezTo>
                    <a:cubicBezTo>
                      <a:pt x="2772" y="5953"/>
                      <a:pt x="3827" y="3429"/>
                      <a:pt x="5157" y="1048"/>
                    </a:cubicBezTo>
                    <a:lnTo>
                      <a:pt x="5917" y="0"/>
                    </a:lnTo>
                    <a:cubicBezTo>
                      <a:pt x="4616" y="2343"/>
                      <a:pt x="3589" y="4839"/>
                      <a:pt x="2876" y="7429"/>
                    </a:cubicBezTo>
                    <a:cubicBezTo>
                      <a:pt x="-1381" y="17497"/>
                      <a:pt x="1128" y="29165"/>
                      <a:pt x="9149" y="36576"/>
                    </a:cubicBezTo>
                    <a:cubicBezTo>
                      <a:pt x="12266" y="39348"/>
                      <a:pt x="15678" y="41777"/>
                      <a:pt x="19318" y="43815"/>
                    </a:cubicBezTo>
                    <a:cubicBezTo>
                      <a:pt x="23224" y="46006"/>
                      <a:pt x="27330" y="47825"/>
                      <a:pt x="31578" y="49244"/>
                    </a:cubicBezTo>
                    <a:cubicBezTo>
                      <a:pt x="40901" y="52073"/>
                      <a:pt x="51013" y="49835"/>
                      <a:pt x="58283" y="43339"/>
                    </a:cubicBezTo>
                    <a:cubicBezTo>
                      <a:pt x="62142" y="39881"/>
                      <a:pt x="65620" y="36023"/>
                      <a:pt x="68643" y="31813"/>
                    </a:cubicBezTo>
                    <a:lnTo>
                      <a:pt x="68643" y="31813"/>
                    </a:lnTo>
                    <a:cubicBezTo>
                      <a:pt x="65440" y="36509"/>
                      <a:pt x="61667" y="40795"/>
                      <a:pt x="57428" y="44577"/>
                    </a:cubicBezTo>
                    <a:close/>
                  </a:path>
                </a:pathLst>
              </a:custGeom>
              <a:solidFill>
                <a:srgbClr val="1F232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8" name="Google Shape;828;p18"/>
              <p:cNvSpPr/>
              <p:nvPr/>
            </p:nvSpPr>
            <p:spPr>
              <a:xfrm>
                <a:off x="5752373" y="4115091"/>
                <a:ext cx="68187" cy="61619"/>
              </a:xfrm>
              <a:custGeom>
                <a:avLst/>
                <a:gdLst/>
                <a:ahLst/>
                <a:cxnLst/>
                <a:rect l="l" t="t" r="r" b="b"/>
                <a:pathLst>
                  <a:path w="68187" h="61619" extrusionOk="0">
                    <a:moveTo>
                      <a:pt x="64786" y="21997"/>
                    </a:moveTo>
                    <a:cubicBezTo>
                      <a:pt x="61098" y="17082"/>
                      <a:pt x="56403" y="13024"/>
                      <a:pt x="51005" y="10090"/>
                    </a:cubicBezTo>
                    <a:lnTo>
                      <a:pt x="50435" y="10090"/>
                    </a:lnTo>
                    <a:lnTo>
                      <a:pt x="41787" y="5518"/>
                    </a:lnTo>
                    <a:cubicBezTo>
                      <a:pt x="39506" y="4375"/>
                      <a:pt x="37130" y="3232"/>
                      <a:pt x="34754" y="2280"/>
                    </a:cubicBezTo>
                    <a:cubicBezTo>
                      <a:pt x="33205" y="1623"/>
                      <a:pt x="31617" y="1051"/>
                      <a:pt x="30002" y="565"/>
                    </a:cubicBezTo>
                    <a:cubicBezTo>
                      <a:pt x="22494" y="-1911"/>
                      <a:pt x="13845" y="4090"/>
                      <a:pt x="8618" y="11900"/>
                    </a:cubicBezTo>
                    <a:cubicBezTo>
                      <a:pt x="5767" y="16205"/>
                      <a:pt x="3382" y="20806"/>
                      <a:pt x="1490" y="25616"/>
                    </a:cubicBezTo>
                    <a:cubicBezTo>
                      <a:pt x="-1684" y="33551"/>
                      <a:pt x="312" y="42618"/>
                      <a:pt x="6527" y="48476"/>
                    </a:cubicBezTo>
                    <a:cubicBezTo>
                      <a:pt x="9417" y="51200"/>
                      <a:pt x="12610" y="53601"/>
                      <a:pt x="16031" y="55620"/>
                    </a:cubicBezTo>
                    <a:cubicBezTo>
                      <a:pt x="19491" y="57620"/>
                      <a:pt x="23159" y="59249"/>
                      <a:pt x="26960" y="60478"/>
                    </a:cubicBezTo>
                    <a:cubicBezTo>
                      <a:pt x="37871" y="63478"/>
                      <a:pt x="49542" y="60468"/>
                      <a:pt x="57658" y="52572"/>
                    </a:cubicBezTo>
                    <a:cubicBezTo>
                      <a:pt x="59882" y="50848"/>
                      <a:pt x="61896" y="48867"/>
                      <a:pt x="63645" y="46666"/>
                    </a:cubicBezTo>
                    <a:cubicBezTo>
                      <a:pt x="65850" y="43695"/>
                      <a:pt x="67285" y="40228"/>
                      <a:pt x="67827" y="36570"/>
                    </a:cubicBezTo>
                    <a:cubicBezTo>
                      <a:pt x="68825" y="31503"/>
                      <a:pt x="67732" y="26235"/>
                      <a:pt x="64786" y="21997"/>
                    </a:cubicBez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29" name="Google Shape;829;p18"/>
            <p:cNvGrpSpPr/>
            <p:nvPr/>
          </p:nvGrpSpPr>
          <p:grpSpPr>
            <a:xfrm flipH="1">
              <a:off x="3829267" y="2465054"/>
              <a:ext cx="683694" cy="518573"/>
              <a:chOff x="6621095" y="1452181"/>
              <a:chExt cx="330894" cy="250785"/>
            </a:xfrm>
          </p:grpSpPr>
          <p:sp>
            <p:nvSpPr>
              <p:cNvPr id="830" name="Google Shape;830;p18"/>
              <p:cNvSpPr/>
              <p:nvPr/>
            </p:nvSpPr>
            <p:spPr>
              <a:xfrm>
                <a:off x="6648789" y="1521520"/>
                <a:ext cx="303199" cy="174500"/>
              </a:xfrm>
              <a:custGeom>
                <a:avLst/>
                <a:gdLst/>
                <a:ahLst/>
                <a:cxnLst/>
                <a:rect l="l" t="t" r="r" b="b"/>
                <a:pathLst>
                  <a:path w="303199" h="174500" extrusionOk="0">
                    <a:moveTo>
                      <a:pt x="0" y="63249"/>
                    </a:moveTo>
                    <a:lnTo>
                      <a:pt x="107878" y="860"/>
                    </a:lnTo>
                    <a:cubicBezTo>
                      <a:pt x="109779" y="-287"/>
                      <a:pt x="112155" y="-287"/>
                      <a:pt x="114056" y="860"/>
                    </a:cubicBezTo>
                    <a:lnTo>
                      <a:pt x="303200" y="110302"/>
                    </a:lnTo>
                    <a:lnTo>
                      <a:pt x="192280" y="174501"/>
                    </a:ln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1" name="Google Shape;831;p18"/>
              <p:cNvSpPr/>
              <p:nvPr/>
            </p:nvSpPr>
            <p:spPr>
              <a:xfrm>
                <a:off x="6790409" y="1564671"/>
                <a:ext cx="79173" cy="45815"/>
              </a:xfrm>
              <a:custGeom>
                <a:avLst/>
                <a:gdLst/>
                <a:ahLst/>
                <a:cxnLst/>
                <a:rect l="l" t="t" r="r" b="b"/>
                <a:pathLst>
                  <a:path w="79173" h="45815" extrusionOk="0">
                    <a:moveTo>
                      <a:pt x="79174" y="29242"/>
                    </a:moveTo>
                    <a:lnTo>
                      <a:pt x="50660" y="45815"/>
                    </a:lnTo>
                    <a:lnTo>
                      <a:pt x="0" y="16478"/>
                    </a:lnTo>
                    <a:lnTo>
                      <a:pt x="28514" y="0"/>
                    </a:lnTo>
                    <a:lnTo>
                      <a:pt x="79174" y="29242"/>
                    </a:ln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2" name="Google Shape;832;p18"/>
              <p:cNvSpPr/>
              <p:nvPr/>
            </p:nvSpPr>
            <p:spPr>
              <a:xfrm>
                <a:off x="6648780" y="1584674"/>
                <a:ext cx="303209" cy="118292"/>
              </a:xfrm>
              <a:custGeom>
                <a:avLst/>
                <a:gdLst/>
                <a:ahLst/>
                <a:cxnLst/>
                <a:rect l="l" t="t" r="r" b="b"/>
                <a:pathLst>
                  <a:path w="303209" h="118292" extrusionOk="0">
                    <a:moveTo>
                      <a:pt x="303209" y="47149"/>
                    </a:moveTo>
                    <a:lnTo>
                      <a:pt x="303209" y="49721"/>
                    </a:lnTo>
                    <a:cubicBezTo>
                      <a:pt x="303237" y="53440"/>
                      <a:pt x="301279" y="56892"/>
                      <a:pt x="298076" y="58769"/>
                    </a:cubicBezTo>
                    <a:lnTo>
                      <a:pt x="197517" y="116872"/>
                    </a:lnTo>
                    <a:cubicBezTo>
                      <a:pt x="194323" y="118766"/>
                      <a:pt x="190350" y="118766"/>
                      <a:pt x="187157" y="116872"/>
                    </a:cubicBezTo>
                    <a:lnTo>
                      <a:pt x="5237" y="12097"/>
                    </a:lnTo>
                    <a:cubicBezTo>
                      <a:pt x="1863" y="10147"/>
                      <a:pt x="-153" y="6475"/>
                      <a:pt x="9" y="2572"/>
                    </a:cubicBezTo>
                    <a:lnTo>
                      <a:pt x="9" y="0"/>
                    </a:lnTo>
                    <a:lnTo>
                      <a:pt x="192289" y="111252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3" name="Google Shape;833;p18"/>
              <p:cNvSpPr/>
              <p:nvPr/>
            </p:nvSpPr>
            <p:spPr>
              <a:xfrm>
                <a:off x="6621095" y="1454086"/>
                <a:ext cx="217122" cy="244320"/>
              </a:xfrm>
              <a:custGeom>
                <a:avLst/>
                <a:gdLst/>
                <a:ahLst/>
                <a:cxnLst/>
                <a:rect l="l" t="t" r="r" b="b"/>
                <a:pathLst>
                  <a:path w="217122" h="244320" extrusionOk="0">
                    <a:moveTo>
                      <a:pt x="217123" y="243459"/>
                    </a:moveTo>
                    <a:cubicBezTo>
                      <a:pt x="213644" y="244834"/>
                      <a:pt x="209728" y="244552"/>
                      <a:pt x="206478" y="242697"/>
                    </a:cubicBezTo>
                    <a:lnTo>
                      <a:pt x="25888" y="137922"/>
                    </a:lnTo>
                    <a:cubicBezTo>
                      <a:pt x="22695" y="136081"/>
                      <a:pt x="20499" y="132899"/>
                      <a:pt x="19900" y="129254"/>
                    </a:cubicBezTo>
                    <a:lnTo>
                      <a:pt x="36" y="10763"/>
                    </a:lnTo>
                    <a:cubicBezTo>
                      <a:pt x="-12" y="10097"/>
                      <a:pt x="-12" y="9429"/>
                      <a:pt x="36" y="8763"/>
                    </a:cubicBezTo>
                    <a:cubicBezTo>
                      <a:pt x="26" y="5457"/>
                      <a:pt x="1366" y="2291"/>
                      <a:pt x="3743" y="0"/>
                    </a:cubicBezTo>
                    <a:lnTo>
                      <a:pt x="191935" y="108871"/>
                    </a:lnTo>
                    <a:cubicBezTo>
                      <a:pt x="194226" y="110281"/>
                      <a:pt x="195813" y="112601"/>
                      <a:pt x="196307" y="115252"/>
                    </a:cubicBez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4" name="Google Shape;834;p18"/>
              <p:cNvSpPr/>
              <p:nvPr/>
            </p:nvSpPr>
            <p:spPr>
              <a:xfrm>
                <a:off x="6624647" y="1452181"/>
                <a:ext cx="216421" cy="245364"/>
              </a:xfrm>
              <a:custGeom>
                <a:avLst/>
                <a:gdLst/>
                <a:ahLst/>
                <a:cxnLst/>
                <a:rect l="l" t="t" r="r" b="b"/>
                <a:pathLst>
                  <a:path w="216421" h="245364" extrusionOk="0">
                    <a:moveTo>
                      <a:pt x="216422" y="243840"/>
                    </a:moveTo>
                    <a:lnTo>
                      <a:pt x="215186" y="244602"/>
                    </a:lnTo>
                    <a:lnTo>
                      <a:pt x="213570" y="245364"/>
                    </a:lnTo>
                    <a:lnTo>
                      <a:pt x="192090" y="117157"/>
                    </a:lnTo>
                    <a:cubicBezTo>
                      <a:pt x="191596" y="114506"/>
                      <a:pt x="190008" y="112186"/>
                      <a:pt x="187718" y="110776"/>
                    </a:cubicBezTo>
                    <a:lnTo>
                      <a:pt x="0" y="1905"/>
                    </a:lnTo>
                    <a:cubicBezTo>
                      <a:pt x="694" y="1117"/>
                      <a:pt x="1530" y="471"/>
                      <a:pt x="2471" y="0"/>
                    </a:cubicBezTo>
                    <a:lnTo>
                      <a:pt x="191044" y="109061"/>
                    </a:lnTo>
                    <a:cubicBezTo>
                      <a:pt x="193373" y="110453"/>
                      <a:pt x="194998" y="112774"/>
                      <a:pt x="195512" y="115443"/>
                    </a:cubicBez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35" name="Google Shape;835;p18"/>
            <p:cNvSpPr/>
            <p:nvPr/>
          </p:nvSpPr>
          <p:spPr>
            <a:xfrm rot="-1803147">
              <a:off x="6082659" y="320502"/>
              <a:ext cx="40427" cy="70097"/>
            </a:xfrm>
            <a:custGeom>
              <a:avLst/>
              <a:gdLst/>
              <a:ahLst/>
              <a:cxnLst/>
              <a:rect l="l" t="t" r="r" b="b"/>
              <a:pathLst>
                <a:path w="49989" h="86677" extrusionOk="0">
                  <a:moveTo>
                    <a:pt x="49990" y="43339"/>
                  </a:moveTo>
                  <a:cubicBezTo>
                    <a:pt x="49990" y="67274"/>
                    <a:pt x="38799" y="86678"/>
                    <a:pt x="24995" y="86678"/>
                  </a:cubicBezTo>
                  <a:cubicBezTo>
                    <a:pt x="11190" y="86678"/>
                    <a:pt x="0" y="67274"/>
                    <a:pt x="0" y="43339"/>
                  </a:cubicBezTo>
                  <a:cubicBezTo>
                    <a:pt x="0" y="19403"/>
                    <a:pt x="11190" y="0"/>
                    <a:pt x="24995" y="0"/>
                  </a:cubicBezTo>
                  <a:cubicBezTo>
                    <a:pt x="38799" y="0"/>
                    <a:pt x="49990" y="19403"/>
                    <a:pt x="49990" y="43339"/>
                  </a:cubicBez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6" name="Google Shape;836;p18"/>
            <p:cNvSpPr/>
            <p:nvPr/>
          </p:nvSpPr>
          <p:spPr>
            <a:xfrm>
              <a:off x="5777153" y="2115925"/>
              <a:ext cx="669353" cy="387341"/>
            </a:xfrm>
            <a:custGeom>
              <a:avLst/>
              <a:gdLst/>
              <a:ahLst/>
              <a:cxnLst/>
              <a:rect l="l" t="t" r="r" b="b"/>
              <a:pathLst>
                <a:path w="828920" h="479679" extrusionOk="0">
                  <a:moveTo>
                    <a:pt x="828920" y="239840"/>
                  </a:moveTo>
                  <a:cubicBezTo>
                    <a:pt x="828920" y="372299"/>
                    <a:pt x="643360" y="479679"/>
                    <a:pt x="414460" y="479679"/>
                  </a:cubicBezTo>
                  <a:cubicBezTo>
                    <a:pt x="185560" y="479679"/>
                    <a:pt x="0" y="372299"/>
                    <a:pt x="0" y="239840"/>
                  </a:cubicBezTo>
                  <a:cubicBezTo>
                    <a:pt x="0" y="107380"/>
                    <a:pt x="185560" y="0"/>
                    <a:pt x="414460" y="0"/>
                  </a:cubicBezTo>
                  <a:cubicBezTo>
                    <a:pt x="643360" y="0"/>
                    <a:pt x="828920" y="107380"/>
                    <a:pt x="828920" y="239840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7" name="Google Shape;837;p18"/>
            <p:cNvSpPr/>
            <p:nvPr/>
          </p:nvSpPr>
          <p:spPr>
            <a:xfrm>
              <a:off x="5964040" y="276791"/>
              <a:ext cx="375852" cy="551229"/>
            </a:xfrm>
            <a:custGeom>
              <a:avLst/>
              <a:gdLst/>
              <a:ahLst/>
              <a:cxnLst/>
              <a:rect l="l" t="t" r="r" b="b"/>
              <a:pathLst>
                <a:path w="465451" h="682637" extrusionOk="0">
                  <a:moveTo>
                    <a:pt x="164035" y="22597"/>
                  </a:moveTo>
                  <a:cubicBezTo>
                    <a:pt x="182568" y="-7216"/>
                    <a:pt x="324079" y="-26837"/>
                    <a:pt x="370648" y="93368"/>
                  </a:cubicBezTo>
                  <a:cubicBezTo>
                    <a:pt x="388325" y="138898"/>
                    <a:pt x="385569" y="255293"/>
                    <a:pt x="400299" y="328540"/>
                  </a:cubicBezTo>
                  <a:cubicBezTo>
                    <a:pt x="415030" y="401788"/>
                    <a:pt x="449909" y="442840"/>
                    <a:pt x="462359" y="502562"/>
                  </a:cubicBezTo>
                  <a:cubicBezTo>
                    <a:pt x="474809" y="562284"/>
                    <a:pt x="454471" y="661534"/>
                    <a:pt x="311724" y="679060"/>
                  </a:cubicBezTo>
                  <a:cubicBezTo>
                    <a:pt x="168977" y="696586"/>
                    <a:pt x="59209" y="646390"/>
                    <a:pt x="25470" y="600765"/>
                  </a:cubicBezTo>
                  <a:cubicBezTo>
                    <a:pt x="-8268" y="555140"/>
                    <a:pt x="-8934" y="457890"/>
                    <a:pt x="26135" y="406169"/>
                  </a:cubicBezTo>
                  <a:cubicBezTo>
                    <a:pt x="61204" y="354448"/>
                    <a:pt x="87720" y="311776"/>
                    <a:pt x="86865" y="244244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8" name="Google Shape;838;p18"/>
            <p:cNvSpPr/>
            <p:nvPr/>
          </p:nvSpPr>
          <p:spPr>
            <a:xfrm>
              <a:off x="5952425" y="673402"/>
              <a:ext cx="70057" cy="407712"/>
            </a:xfrm>
            <a:custGeom>
              <a:avLst/>
              <a:gdLst/>
              <a:ahLst/>
              <a:cxnLst/>
              <a:rect l="l" t="t" r="r" b="b"/>
              <a:pathLst>
                <a:path w="86758" h="504907" extrusionOk="0">
                  <a:moveTo>
                    <a:pt x="8870" y="34023"/>
                  </a:moveTo>
                  <a:cubicBezTo>
                    <a:pt x="8870" y="34023"/>
                    <a:pt x="-24678" y="271196"/>
                    <a:pt x="38712" y="439789"/>
                  </a:cubicBezTo>
                  <a:cubicBezTo>
                    <a:pt x="102102" y="608381"/>
                    <a:pt x="84520" y="396355"/>
                    <a:pt x="84520" y="396355"/>
                  </a:cubicBezTo>
                  <a:lnTo>
                    <a:pt x="69314" y="345967"/>
                  </a:lnTo>
                  <a:cubicBezTo>
                    <a:pt x="69314" y="345967"/>
                    <a:pt x="56579" y="152038"/>
                    <a:pt x="61807" y="104508"/>
                  </a:cubicBezTo>
                  <a:cubicBezTo>
                    <a:pt x="67033" y="56979"/>
                    <a:pt x="65798" y="16116"/>
                    <a:pt x="69314" y="12306"/>
                  </a:cubicBezTo>
                  <a:cubicBezTo>
                    <a:pt x="72831" y="8497"/>
                    <a:pt x="56674" y="972"/>
                    <a:pt x="50307" y="19"/>
                  </a:cubicBezTo>
                  <a:cubicBezTo>
                    <a:pt x="43939" y="-933"/>
                    <a:pt x="8870" y="34023"/>
                    <a:pt x="8870" y="34023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9" name="Google Shape;839;p18"/>
            <p:cNvSpPr/>
            <p:nvPr/>
          </p:nvSpPr>
          <p:spPr>
            <a:xfrm>
              <a:off x="5992903" y="271657"/>
              <a:ext cx="179035" cy="222681"/>
            </a:xfrm>
            <a:custGeom>
              <a:avLst/>
              <a:gdLst/>
              <a:ahLst/>
              <a:cxnLst/>
              <a:rect l="l" t="t" r="r" b="b"/>
              <a:pathLst>
                <a:path w="221715" h="275766" extrusionOk="0">
                  <a:moveTo>
                    <a:pt x="221716" y="8191"/>
                  </a:moveTo>
                  <a:cubicBezTo>
                    <a:pt x="221716" y="8191"/>
                    <a:pt x="115178" y="-22575"/>
                    <a:pt x="50648" y="35147"/>
                  </a:cubicBezTo>
                  <a:cubicBezTo>
                    <a:pt x="-8371" y="87915"/>
                    <a:pt x="-3429" y="159734"/>
                    <a:pt x="5125" y="193452"/>
                  </a:cubicBezTo>
                  <a:cubicBezTo>
                    <a:pt x="13678" y="227171"/>
                    <a:pt x="30975" y="273176"/>
                    <a:pt x="57681" y="275748"/>
                  </a:cubicBezTo>
                  <a:cubicBezTo>
                    <a:pt x="84386" y="278320"/>
                    <a:pt x="221716" y="8191"/>
                    <a:pt x="221716" y="8191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0" name="Google Shape;840;p18"/>
            <p:cNvSpPr/>
            <p:nvPr/>
          </p:nvSpPr>
          <p:spPr>
            <a:xfrm>
              <a:off x="6027515" y="513497"/>
              <a:ext cx="222025" cy="248990"/>
            </a:xfrm>
            <a:custGeom>
              <a:avLst/>
              <a:gdLst/>
              <a:ahLst/>
              <a:cxnLst/>
              <a:rect l="l" t="t" r="r" b="b"/>
              <a:pathLst>
                <a:path w="274953" h="308347" extrusionOk="0">
                  <a:moveTo>
                    <a:pt x="219342" y="0"/>
                  </a:moveTo>
                  <a:cubicBezTo>
                    <a:pt x="219342" y="0"/>
                    <a:pt x="212310" y="119063"/>
                    <a:pt x="214495" y="127825"/>
                  </a:cubicBezTo>
                  <a:cubicBezTo>
                    <a:pt x="216681" y="136588"/>
                    <a:pt x="261159" y="144971"/>
                    <a:pt x="273609" y="155353"/>
                  </a:cubicBezTo>
                  <a:cubicBezTo>
                    <a:pt x="286059" y="165735"/>
                    <a:pt x="208983" y="286512"/>
                    <a:pt x="169828" y="304419"/>
                  </a:cubicBezTo>
                  <a:cubicBezTo>
                    <a:pt x="130672" y="322326"/>
                    <a:pt x="9308" y="276606"/>
                    <a:pt x="945" y="216122"/>
                  </a:cubicBezTo>
                  <a:cubicBezTo>
                    <a:pt x="-6848" y="160401"/>
                    <a:pt x="35634" y="117158"/>
                    <a:pt x="51981" y="101822"/>
                  </a:cubicBezTo>
                  <a:cubicBezTo>
                    <a:pt x="63100" y="100841"/>
                    <a:pt x="74276" y="100555"/>
                    <a:pt x="85434" y="100965"/>
                  </a:cubicBezTo>
                  <a:lnTo>
                    <a:pt x="89045" y="43243"/>
                  </a:lnTo>
                  <a:cubicBezTo>
                    <a:pt x="142457" y="26575"/>
                    <a:pt x="219342" y="0"/>
                    <a:pt x="219342" y="0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1" name="Google Shape;841;p18"/>
            <p:cNvSpPr/>
            <p:nvPr/>
          </p:nvSpPr>
          <p:spPr>
            <a:xfrm>
              <a:off x="5963282" y="594790"/>
              <a:ext cx="323371" cy="372912"/>
            </a:xfrm>
            <a:custGeom>
              <a:avLst/>
              <a:gdLst/>
              <a:ahLst/>
              <a:cxnLst/>
              <a:rect l="l" t="t" r="r" b="b"/>
              <a:pathLst>
                <a:path w="400459" h="461811" extrusionOk="0">
                  <a:moveTo>
                    <a:pt x="315417" y="38688"/>
                  </a:moveTo>
                  <a:cubicBezTo>
                    <a:pt x="348776" y="43832"/>
                    <a:pt x="386981" y="61739"/>
                    <a:pt x="392208" y="80027"/>
                  </a:cubicBezTo>
                  <a:cubicBezTo>
                    <a:pt x="398290" y="101363"/>
                    <a:pt x="411216" y="202042"/>
                    <a:pt x="382704" y="278718"/>
                  </a:cubicBezTo>
                  <a:cubicBezTo>
                    <a:pt x="354193" y="355394"/>
                    <a:pt x="334330" y="404067"/>
                    <a:pt x="317793" y="437024"/>
                  </a:cubicBezTo>
                  <a:cubicBezTo>
                    <a:pt x="317793" y="437024"/>
                    <a:pt x="173431" y="499126"/>
                    <a:pt x="57009" y="426737"/>
                  </a:cubicBezTo>
                  <a:cubicBezTo>
                    <a:pt x="57009" y="426737"/>
                    <a:pt x="49026" y="344631"/>
                    <a:pt x="48456" y="300721"/>
                  </a:cubicBezTo>
                  <a:cubicBezTo>
                    <a:pt x="-58937" y="206804"/>
                    <a:pt x="32870" y="91171"/>
                    <a:pt x="123916" y="969"/>
                  </a:cubicBezTo>
                  <a:cubicBezTo>
                    <a:pt x="134807" y="-136"/>
                    <a:pt x="145784" y="-298"/>
                    <a:pt x="156704" y="493"/>
                  </a:cubicBezTo>
                  <a:cubicBezTo>
                    <a:pt x="156704" y="493"/>
                    <a:pt x="75447" y="96791"/>
                    <a:pt x="131899" y="151464"/>
                  </a:cubicBezTo>
                  <a:cubicBezTo>
                    <a:pt x="252693" y="114793"/>
                    <a:pt x="276737" y="60405"/>
                    <a:pt x="315417" y="38688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2" name="Google Shape;842;p18"/>
            <p:cNvSpPr/>
            <p:nvPr/>
          </p:nvSpPr>
          <p:spPr>
            <a:xfrm>
              <a:off x="6020709" y="289521"/>
              <a:ext cx="238064" cy="294179"/>
            </a:xfrm>
            <a:custGeom>
              <a:avLst/>
              <a:gdLst/>
              <a:ahLst/>
              <a:cxnLst/>
              <a:rect l="l" t="t" r="r" b="b"/>
              <a:pathLst>
                <a:path w="294816" h="364308" extrusionOk="0">
                  <a:moveTo>
                    <a:pt x="6143" y="129898"/>
                  </a:moveTo>
                  <a:lnTo>
                    <a:pt x="6143" y="129898"/>
                  </a:lnTo>
                  <a:cubicBezTo>
                    <a:pt x="18118" y="53698"/>
                    <a:pt x="73240" y="-4405"/>
                    <a:pt x="151931" y="263"/>
                  </a:cubicBezTo>
                  <a:cubicBezTo>
                    <a:pt x="235318" y="4873"/>
                    <a:pt x="299183" y="76348"/>
                    <a:pt x="294583" y="159921"/>
                  </a:cubicBezTo>
                  <a:cubicBezTo>
                    <a:pt x="291970" y="207365"/>
                    <a:pt x="267307" y="250837"/>
                    <a:pt x="227961" y="277345"/>
                  </a:cubicBezTo>
                  <a:cubicBezTo>
                    <a:pt x="225244" y="288937"/>
                    <a:pt x="221157" y="300157"/>
                    <a:pt x="215797" y="310778"/>
                  </a:cubicBezTo>
                  <a:cubicBezTo>
                    <a:pt x="187855" y="343353"/>
                    <a:pt x="113916" y="363927"/>
                    <a:pt x="89492" y="364308"/>
                  </a:cubicBezTo>
                  <a:cubicBezTo>
                    <a:pt x="68298" y="364308"/>
                    <a:pt x="50146" y="344782"/>
                    <a:pt x="30283" y="311921"/>
                  </a:cubicBezTo>
                  <a:cubicBezTo>
                    <a:pt x="-10774" y="243436"/>
                    <a:pt x="-319" y="167617"/>
                    <a:pt x="6143" y="129898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3" name="Google Shape;843;p18"/>
            <p:cNvSpPr/>
            <p:nvPr/>
          </p:nvSpPr>
          <p:spPr>
            <a:xfrm>
              <a:off x="6029967" y="288305"/>
              <a:ext cx="239492" cy="225171"/>
            </a:xfrm>
            <a:custGeom>
              <a:avLst/>
              <a:gdLst/>
              <a:ahLst/>
              <a:cxnLst/>
              <a:rect l="l" t="t" r="r" b="b"/>
              <a:pathLst>
                <a:path w="296585" h="278850" extrusionOk="0">
                  <a:moveTo>
                    <a:pt x="164891" y="3197"/>
                  </a:moveTo>
                  <a:cubicBezTo>
                    <a:pt x="220108" y="13961"/>
                    <a:pt x="265441" y="29582"/>
                    <a:pt x="280457" y="83874"/>
                  </a:cubicBezTo>
                  <a:cubicBezTo>
                    <a:pt x="290721" y="121307"/>
                    <a:pt x="304121" y="192554"/>
                    <a:pt x="291386" y="222653"/>
                  </a:cubicBezTo>
                  <a:lnTo>
                    <a:pt x="283403" y="244370"/>
                  </a:lnTo>
                  <a:lnTo>
                    <a:pt x="216876" y="278851"/>
                  </a:lnTo>
                  <a:cubicBezTo>
                    <a:pt x="216876" y="278851"/>
                    <a:pt x="185704" y="252848"/>
                    <a:pt x="195398" y="176457"/>
                  </a:cubicBezTo>
                  <a:cubicBezTo>
                    <a:pt x="194980" y="166227"/>
                    <a:pt x="191692" y="156321"/>
                    <a:pt x="185894" y="147882"/>
                  </a:cubicBezTo>
                  <a:cubicBezTo>
                    <a:pt x="181580" y="140729"/>
                    <a:pt x="178367" y="132956"/>
                    <a:pt x="176390" y="124832"/>
                  </a:cubicBezTo>
                  <a:cubicBezTo>
                    <a:pt x="168531" y="104162"/>
                    <a:pt x="153001" y="87332"/>
                    <a:pt x="133053" y="77873"/>
                  </a:cubicBezTo>
                  <a:cubicBezTo>
                    <a:pt x="83348" y="49870"/>
                    <a:pt x="10454" y="74063"/>
                    <a:pt x="0" y="84160"/>
                  </a:cubicBezTo>
                  <a:cubicBezTo>
                    <a:pt x="33929" y="14627"/>
                    <a:pt x="100645" y="-9376"/>
                    <a:pt x="164891" y="3197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4" name="Google Shape;844;p18"/>
            <p:cNvSpPr/>
            <p:nvPr/>
          </p:nvSpPr>
          <p:spPr>
            <a:xfrm>
              <a:off x="6069645" y="2237688"/>
              <a:ext cx="188076" cy="143860"/>
            </a:xfrm>
            <a:custGeom>
              <a:avLst/>
              <a:gdLst/>
              <a:ahLst/>
              <a:cxnLst/>
              <a:rect l="l" t="t" r="r" b="b"/>
              <a:pathLst>
                <a:path w="232912" h="178155" extrusionOk="0">
                  <a:moveTo>
                    <a:pt x="216022" y="5"/>
                  </a:moveTo>
                  <a:cubicBezTo>
                    <a:pt x="188081" y="22769"/>
                    <a:pt x="144649" y="7053"/>
                    <a:pt x="142558" y="9053"/>
                  </a:cubicBezTo>
                  <a:cubicBezTo>
                    <a:pt x="114047" y="37628"/>
                    <a:pt x="71755" y="62489"/>
                    <a:pt x="40202" y="87444"/>
                  </a:cubicBezTo>
                  <a:cubicBezTo>
                    <a:pt x="22810" y="101160"/>
                    <a:pt x="-4276" y="119543"/>
                    <a:pt x="571" y="145927"/>
                  </a:cubicBezTo>
                  <a:cubicBezTo>
                    <a:pt x="9410" y="193076"/>
                    <a:pt x="84775" y="178598"/>
                    <a:pt x="113191" y="164120"/>
                  </a:cubicBezTo>
                  <a:cubicBezTo>
                    <a:pt x="141608" y="149642"/>
                    <a:pt x="164797" y="126020"/>
                    <a:pt x="191692" y="109066"/>
                  </a:cubicBezTo>
                  <a:cubicBezTo>
                    <a:pt x="210700" y="97064"/>
                    <a:pt x="229708" y="90873"/>
                    <a:pt x="232749" y="66584"/>
                  </a:cubicBezTo>
                  <a:cubicBezTo>
                    <a:pt x="234555" y="51916"/>
                    <a:pt x="220964" y="-567"/>
                    <a:pt x="216022" y="5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5" name="Google Shape;845;p18"/>
            <p:cNvSpPr/>
            <p:nvPr/>
          </p:nvSpPr>
          <p:spPr>
            <a:xfrm>
              <a:off x="6070415" y="2283614"/>
              <a:ext cx="187263" cy="97891"/>
            </a:xfrm>
            <a:custGeom>
              <a:avLst/>
              <a:gdLst/>
              <a:ahLst/>
              <a:cxnLst/>
              <a:rect l="l" t="t" r="r" b="b"/>
              <a:pathLst>
                <a:path w="231905" h="121227" extrusionOk="0">
                  <a:moveTo>
                    <a:pt x="231417" y="0"/>
                  </a:moveTo>
                  <a:cubicBezTo>
                    <a:pt x="227711" y="23241"/>
                    <a:pt x="209083" y="29623"/>
                    <a:pt x="190076" y="41434"/>
                  </a:cubicBezTo>
                  <a:cubicBezTo>
                    <a:pt x="162705" y="58483"/>
                    <a:pt x="138660" y="83058"/>
                    <a:pt x="110244" y="97441"/>
                  </a:cubicBezTo>
                  <a:cubicBezTo>
                    <a:pt x="84013" y="110776"/>
                    <a:pt x="18437" y="124015"/>
                    <a:pt x="0" y="90392"/>
                  </a:cubicBezTo>
                  <a:cubicBezTo>
                    <a:pt x="10074" y="135826"/>
                    <a:pt x="84108" y="121539"/>
                    <a:pt x="112240" y="107251"/>
                  </a:cubicBezTo>
                  <a:cubicBezTo>
                    <a:pt x="140371" y="92964"/>
                    <a:pt x="163845" y="69151"/>
                    <a:pt x="190741" y="52197"/>
                  </a:cubicBezTo>
                  <a:cubicBezTo>
                    <a:pt x="209748" y="40196"/>
                    <a:pt x="228756" y="34004"/>
                    <a:pt x="231797" y="9715"/>
                  </a:cubicBezTo>
                  <a:cubicBezTo>
                    <a:pt x="232025" y="6477"/>
                    <a:pt x="231892" y="3219"/>
                    <a:pt x="231417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6" name="Google Shape;846;p18"/>
            <p:cNvSpPr/>
            <p:nvPr/>
          </p:nvSpPr>
          <p:spPr>
            <a:xfrm>
              <a:off x="5927157" y="2205996"/>
              <a:ext cx="172547" cy="133696"/>
            </a:xfrm>
            <a:custGeom>
              <a:avLst/>
              <a:gdLst/>
              <a:ahLst/>
              <a:cxnLst/>
              <a:rect l="l" t="t" r="r" b="b"/>
              <a:pathLst>
                <a:path w="213680" h="165568" extrusionOk="0">
                  <a:moveTo>
                    <a:pt x="196496" y="5"/>
                  </a:moveTo>
                  <a:cubicBezTo>
                    <a:pt x="170931" y="20864"/>
                    <a:pt x="132345" y="9530"/>
                    <a:pt x="130445" y="11054"/>
                  </a:cubicBezTo>
                  <a:cubicBezTo>
                    <a:pt x="104404" y="37247"/>
                    <a:pt x="65819" y="59726"/>
                    <a:pt x="36927" y="82491"/>
                  </a:cubicBezTo>
                  <a:cubicBezTo>
                    <a:pt x="20961" y="95064"/>
                    <a:pt x="-3939" y="111924"/>
                    <a:pt x="528" y="136022"/>
                  </a:cubicBezTo>
                  <a:cubicBezTo>
                    <a:pt x="8606" y="179265"/>
                    <a:pt x="77604" y="165930"/>
                    <a:pt x="103644" y="152786"/>
                  </a:cubicBezTo>
                  <a:cubicBezTo>
                    <a:pt x="129684" y="139641"/>
                    <a:pt x="151163" y="117638"/>
                    <a:pt x="175588" y="102303"/>
                  </a:cubicBezTo>
                  <a:cubicBezTo>
                    <a:pt x="193170" y="91350"/>
                    <a:pt x="210466" y="85634"/>
                    <a:pt x="213603" y="63441"/>
                  </a:cubicBezTo>
                  <a:cubicBezTo>
                    <a:pt x="214838" y="50011"/>
                    <a:pt x="201058" y="-567"/>
                    <a:pt x="196496" y="5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7" name="Google Shape;847;p18"/>
            <p:cNvSpPr/>
            <p:nvPr/>
          </p:nvSpPr>
          <p:spPr>
            <a:xfrm>
              <a:off x="5927737" y="2249998"/>
              <a:ext cx="171800" cy="89748"/>
            </a:xfrm>
            <a:custGeom>
              <a:avLst/>
              <a:gdLst/>
              <a:ahLst/>
              <a:cxnLst/>
              <a:rect l="l" t="t" r="r" b="b"/>
              <a:pathLst>
                <a:path w="212755" h="111143" extrusionOk="0">
                  <a:moveTo>
                    <a:pt x="212124" y="0"/>
                  </a:moveTo>
                  <a:cubicBezTo>
                    <a:pt x="208798" y="21241"/>
                    <a:pt x="191691" y="27146"/>
                    <a:pt x="174109" y="38100"/>
                  </a:cubicBezTo>
                  <a:cubicBezTo>
                    <a:pt x="149019" y="53721"/>
                    <a:pt x="126590" y="76200"/>
                    <a:pt x="100930" y="89344"/>
                  </a:cubicBezTo>
                  <a:cubicBezTo>
                    <a:pt x="76886" y="101632"/>
                    <a:pt x="16917" y="113728"/>
                    <a:pt x="0" y="82867"/>
                  </a:cubicBezTo>
                  <a:cubicBezTo>
                    <a:pt x="9504" y="124492"/>
                    <a:pt x="76980" y="111442"/>
                    <a:pt x="102736" y="98393"/>
                  </a:cubicBezTo>
                  <a:cubicBezTo>
                    <a:pt x="128491" y="85344"/>
                    <a:pt x="150255" y="63246"/>
                    <a:pt x="174679" y="47911"/>
                  </a:cubicBezTo>
                  <a:cubicBezTo>
                    <a:pt x="192261" y="36957"/>
                    <a:pt x="209558" y="31242"/>
                    <a:pt x="212694" y="9049"/>
                  </a:cubicBezTo>
                  <a:cubicBezTo>
                    <a:pt x="212866" y="6020"/>
                    <a:pt x="212676" y="2981"/>
                    <a:pt x="212124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8" name="Google Shape;848;p18"/>
            <p:cNvSpPr/>
            <p:nvPr/>
          </p:nvSpPr>
          <p:spPr>
            <a:xfrm>
              <a:off x="5955035" y="963103"/>
              <a:ext cx="368082" cy="1288142"/>
            </a:xfrm>
            <a:custGeom>
              <a:avLst/>
              <a:gdLst/>
              <a:ahLst/>
              <a:cxnLst/>
              <a:rect l="l" t="t" r="r" b="b"/>
              <a:pathLst>
                <a:path w="455829" h="1595222" extrusionOk="0">
                  <a:moveTo>
                    <a:pt x="11434" y="236696"/>
                  </a:moveTo>
                  <a:cubicBezTo>
                    <a:pt x="23694" y="140208"/>
                    <a:pt x="58953" y="0"/>
                    <a:pt x="58953" y="0"/>
                  </a:cubicBezTo>
                  <a:cubicBezTo>
                    <a:pt x="92720" y="15859"/>
                    <a:pt x="129281" y="24889"/>
                    <a:pt x="166536" y="26575"/>
                  </a:cubicBezTo>
                  <a:cubicBezTo>
                    <a:pt x="228691" y="29718"/>
                    <a:pt x="328101" y="10859"/>
                    <a:pt x="328101" y="10859"/>
                  </a:cubicBezTo>
                  <a:cubicBezTo>
                    <a:pt x="345540" y="41281"/>
                    <a:pt x="364576" y="70752"/>
                    <a:pt x="385123" y="99155"/>
                  </a:cubicBezTo>
                  <a:cubicBezTo>
                    <a:pt x="412875" y="137731"/>
                    <a:pt x="466856" y="222409"/>
                    <a:pt x="453836" y="370332"/>
                  </a:cubicBezTo>
                  <a:cubicBezTo>
                    <a:pt x="445282" y="467011"/>
                    <a:pt x="391301" y="877443"/>
                    <a:pt x="391301" y="877443"/>
                  </a:cubicBezTo>
                  <a:cubicBezTo>
                    <a:pt x="412295" y="946490"/>
                    <a:pt x="423452" y="1018156"/>
                    <a:pt x="424469" y="1090327"/>
                  </a:cubicBezTo>
                  <a:cubicBezTo>
                    <a:pt x="423899" y="1150048"/>
                    <a:pt x="408218" y="1251490"/>
                    <a:pt x="390635" y="1345311"/>
                  </a:cubicBezTo>
                  <a:lnTo>
                    <a:pt x="358418" y="1578293"/>
                  </a:lnTo>
                  <a:cubicBezTo>
                    <a:pt x="358418" y="1578293"/>
                    <a:pt x="315556" y="1609344"/>
                    <a:pt x="284953" y="1587341"/>
                  </a:cubicBezTo>
                  <a:lnTo>
                    <a:pt x="288850" y="1359408"/>
                  </a:lnTo>
                  <a:cubicBezTo>
                    <a:pt x="285049" y="1303592"/>
                    <a:pt x="279346" y="1221296"/>
                    <a:pt x="276020" y="1168908"/>
                  </a:cubicBezTo>
                  <a:cubicBezTo>
                    <a:pt x="270223" y="1083183"/>
                    <a:pt x="254921" y="947356"/>
                    <a:pt x="250550" y="913352"/>
                  </a:cubicBezTo>
                  <a:cubicBezTo>
                    <a:pt x="246178" y="879348"/>
                    <a:pt x="235249" y="820103"/>
                    <a:pt x="230117" y="753618"/>
                  </a:cubicBezTo>
                  <a:cubicBezTo>
                    <a:pt x="224985" y="687134"/>
                    <a:pt x="199895" y="349282"/>
                    <a:pt x="199895" y="349282"/>
                  </a:cubicBezTo>
                  <a:lnTo>
                    <a:pt x="196473" y="412528"/>
                  </a:lnTo>
                  <a:cubicBezTo>
                    <a:pt x="196473" y="412528"/>
                    <a:pt x="193147" y="515303"/>
                    <a:pt x="178416" y="641985"/>
                  </a:cubicBezTo>
                  <a:cubicBezTo>
                    <a:pt x="163685" y="768668"/>
                    <a:pt x="158553" y="824960"/>
                    <a:pt x="158553" y="824960"/>
                  </a:cubicBezTo>
                  <a:cubicBezTo>
                    <a:pt x="158553" y="824960"/>
                    <a:pt x="184118" y="872109"/>
                    <a:pt x="187065" y="906780"/>
                  </a:cubicBezTo>
                  <a:cubicBezTo>
                    <a:pt x="189630" y="934212"/>
                    <a:pt x="220898" y="1150906"/>
                    <a:pt x="202271" y="1261110"/>
                  </a:cubicBezTo>
                  <a:lnTo>
                    <a:pt x="164256" y="1541336"/>
                  </a:lnTo>
                  <a:cubicBezTo>
                    <a:pt x="144782" y="1554832"/>
                    <a:pt x="120015" y="1558090"/>
                    <a:pt x="97729" y="1550098"/>
                  </a:cubicBezTo>
                  <a:lnTo>
                    <a:pt x="75205" y="1267682"/>
                  </a:lnTo>
                  <a:cubicBezTo>
                    <a:pt x="60094" y="1160145"/>
                    <a:pt x="27686" y="932307"/>
                    <a:pt x="23124" y="902684"/>
                  </a:cubicBezTo>
                  <a:cubicBezTo>
                    <a:pt x="16662" y="863727"/>
                    <a:pt x="11340" y="844487"/>
                    <a:pt x="4117" y="721709"/>
                  </a:cubicBezTo>
                  <a:cubicBezTo>
                    <a:pt x="-3106" y="598932"/>
                    <a:pt x="-920" y="333185"/>
                    <a:pt x="11434" y="236696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9" name="Google Shape;849;p18"/>
            <p:cNvSpPr/>
            <p:nvPr/>
          </p:nvSpPr>
          <p:spPr>
            <a:xfrm>
              <a:off x="5939457" y="937334"/>
              <a:ext cx="391797" cy="856741"/>
            </a:xfrm>
            <a:custGeom>
              <a:avLst/>
              <a:gdLst/>
              <a:ahLst/>
              <a:cxnLst/>
              <a:rect l="l" t="t" r="r" b="b"/>
              <a:pathLst>
                <a:path w="485198" h="1060979" extrusionOk="0">
                  <a:moveTo>
                    <a:pt x="347391" y="12859"/>
                  </a:moveTo>
                  <a:lnTo>
                    <a:pt x="430264" y="179832"/>
                  </a:lnTo>
                  <a:cubicBezTo>
                    <a:pt x="430264" y="179832"/>
                    <a:pt x="556855" y="365474"/>
                    <a:pt x="425702" y="842772"/>
                  </a:cubicBezTo>
                  <a:lnTo>
                    <a:pt x="450317" y="990029"/>
                  </a:lnTo>
                  <a:cubicBezTo>
                    <a:pt x="450317" y="990029"/>
                    <a:pt x="202078" y="1149668"/>
                    <a:pt x="35952" y="990029"/>
                  </a:cubicBezTo>
                  <a:cubicBezTo>
                    <a:pt x="35952" y="990029"/>
                    <a:pt x="-21641" y="548926"/>
                    <a:pt x="8961" y="345567"/>
                  </a:cubicBezTo>
                  <a:cubicBezTo>
                    <a:pt x="26011" y="228591"/>
                    <a:pt x="51871" y="113071"/>
                    <a:pt x="86322" y="0"/>
                  </a:cubicBezTo>
                  <a:cubicBezTo>
                    <a:pt x="86322" y="0"/>
                    <a:pt x="126998" y="45053"/>
                    <a:pt x="336367" y="15335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0" name="Google Shape;850;p18"/>
            <p:cNvSpPr/>
            <p:nvPr/>
          </p:nvSpPr>
          <p:spPr>
            <a:xfrm>
              <a:off x="5733626" y="681017"/>
              <a:ext cx="564393" cy="492344"/>
            </a:xfrm>
            <a:custGeom>
              <a:avLst/>
              <a:gdLst/>
              <a:ahLst/>
              <a:cxnLst/>
              <a:rect l="l" t="t" r="r" b="b"/>
              <a:pathLst>
                <a:path w="698939" h="609714" extrusionOk="0">
                  <a:moveTo>
                    <a:pt x="82790" y="448837"/>
                  </a:moveTo>
                  <a:cubicBezTo>
                    <a:pt x="101798" y="452457"/>
                    <a:pt x="119950" y="448361"/>
                    <a:pt x="146561" y="455600"/>
                  </a:cubicBezTo>
                  <a:cubicBezTo>
                    <a:pt x="166452" y="461905"/>
                    <a:pt x="187190" y="465125"/>
                    <a:pt x="208050" y="465125"/>
                  </a:cubicBezTo>
                  <a:cubicBezTo>
                    <a:pt x="230669" y="465125"/>
                    <a:pt x="294155" y="433407"/>
                    <a:pt x="348611" y="395116"/>
                  </a:cubicBezTo>
                  <a:cubicBezTo>
                    <a:pt x="412762" y="350063"/>
                    <a:pt x="476437" y="272244"/>
                    <a:pt x="499436" y="234811"/>
                  </a:cubicBezTo>
                  <a:cubicBezTo>
                    <a:pt x="548951" y="154038"/>
                    <a:pt x="596375" y="70695"/>
                    <a:pt x="611011" y="28023"/>
                  </a:cubicBezTo>
                  <a:cubicBezTo>
                    <a:pt x="628498" y="-23222"/>
                    <a:pt x="628118" y="11640"/>
                    <a:pt x="658530" y="10878"/>
                  </a:cubicBezTo>
                  <a:cubicBezTo>
                    <a:pt x="693979" y="10020"/>
                    <a:pt x="713082" y="23070"/>
                    <a:pt x="686471" y="92602"/>
                  </a:cubicBezTo>
                  <a:cubicBezTo>
                    <a:pt x="659860" y="162135"/>
                    <a:pt x="635626" y="210522"/>
                    <a:pt x="576322" y="292627"/>
                  </a:cubicBezTo>
                  <a:cubicBezTo>
                    <a:pt x="532918" y="354245"/>
                    <a:pt x="479260" y="407918"/>
                    <a:pt x="417704" y="451314"/>
                  </a:cubicBezTo>
                  <a:cubicBezTo>
                    <a:pt x="363608" y="489280"/>
                    <a:pt x="305151" y="520589"/>
                    <a:pt x="243595" y="544563"/>
                  </a:cubicBezTo>
                  <a:cubicBezTo>
                    <a:pt x="225823" y="551898"/>
                    <a:pt x="214513" y="561709"/>
                    <a:pt x="182295" y="579615"/>
                  </a:cubicBezTo>
                  <a:cubicBezTo>
                    <a:pt x="150381" y="597951"/>
                    <a:pt x="114514" y="608276"/>
                    <a:pt x="77753" y="609714"/>
                  </a:cubicBezTo>
                  <a:cubicBezTo>
                    <a:pt x="46961" y="608953"/>
                    <a:pt x="35937" y="603809"/>
                    <a:pt x="33371" y="597522"/>
                  </a:cubicBezTo>
                  <a:cubicBezTo>
                    <a:pt x="30139" y="589617"/>
                    <a:pt x="36127" y="584188"/>
                    <a:pt x="50193" y="582854"/>
                  </a:cubicBezTo>
                  <a:cubicBezTo>
                    <a:pt x="72688" y="582521"/>
                    <a:pt x="94936" y="578101"/>
                    <a:pt x="115864" y="569805"/>
                  </a:cubicBezTo>
                  <a:cubicBezTo>
                    <a:pt x="115864" y="569805"/>
                    <a:pt x="85166" y="574186"/>
                    <a:pt x="66634" y="575139"/>
                  </a:cubicBezTo>
                  <a:cubicBezTo>
                    <a:pt x="50088" y="576034"/>
                    <a:pt x="33504" y="574729"/>
                    <a:pt x="17310" y="571234"/>
                  </a:cubicBezTo>
                  <a:cubicBezTo>
                    <a:pt x="1723" y="567519"/>
                    <a:pt x="-7020" y="545421"/>
                    <a:pt x="7140" y="543706"/>
                  </a:cubicBezTo>
                  <a:cubicBezTo>
                    <a:pt x="21301" y="541992"/>
                    <a:pt x="32706" y="544659"/>
                    <a:pt x="60267" y="542849"/>
                  </a:cubicBezTo>
                  <a:cubicBezTo>
                    <a:pt x="74845" y="541935"/>
                    <a:pt x="89272" y="539277"/>
                    <a:pt x="103224" y="534943"/>
                  </a:cubicBezTo>
                  <a:cubicBezTo>
                    <a:pt x="84805" y="535105"/>
                    <a:pt x="66396" y="533772"/>
                    <a:pt x="48197" y="530943"/>
                  </a:cubicBezTo>
                  <a:cubicBezTo>
                    <a:pt x="33390" y="529543"/>
                    <a:pt x="19296" y="523885"/>
                    <a:pt x="7615" y="514655"/>
                  </a:cubicBezTo>
                  <a:cubicBezTo>
                    <a:pt x="1628" y="509702"/>
                    <a:pt x="583" y="495605"/>
                    <a:pt x="18450" y="495605"/>
                  </a:cubicBezTo>
                  <a:cubicBezTo>
                    <a:pt x="34511" y="495605"/>
                    <a:pt x="54659" y="503035"/>
                    <a:pt x="84976" y="498844"/>
                  </a:cubicBezTo>
                  <a:cubicBezTo>
                    <a:pt x="107310" y="495700"/>
                    <a:pt x="122992" y="490462"/>
                    <a:pt x="119190" y="487509"/>
                  </a:cubicBezTo>
                  <a:cubicBezTo>
                    <a:pt x="115388" y="484556"/>
                    <a:pt x="102748" y="487509"/>
                    <a:pt x="84311" y="480746"/>
                  </a:cubicBezTo>
                  <a:cubicBezTo>
                    <a:pt x="65874" y="473983"/>
                    <a:pt x="52949" y="457791"/>
                    <a:pt x="57225" y="448075"/>
                  </a:cubicBezTo>
                  <a:cubicBezTo>
                    <a:pt x="61502" y="438360"/>
                    <a:pt x="63593" y="445313"/>
                    <a:pt x="82790" y="448837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1" name="Google Shape;851;p18"/>
            <p:cNvSpPr/>
            <p:nvPr/>
          </p:nvSpPr>
          <p:spPr>
            <a:xfrm>
              <a:off x="6171801" y="649512"/>
              <a:ext cx="135912" cy="159574"/>
            </a:xfrm>
            <a:custGeom>
              <a:avLst/>
              <a:gdLst/>
              <a:ahLst/>
              <a:cxnLst/>
              <a:rect l="l" t="t" r="r" b="b"/>
              <a:pathLst>
                <a:path w="168312" h="197615" extrusionOk="0">
                  <a:moveTo>
                    <a:pt x="127446" y="197527"/>
                  </a:moveTo>
                  <a:cubicBezTo>
                    <a:pt x="127446" y="197527"/>
                    <a:pt x="46188" y="201813"/>
                    <a:pt x="0" y="150759"/>
                  </a:cubicBezTo>
                  <a:lnTo>
                    <a:pt x="50085" y="45984"/>
                  </a:lnTo>
                  <a:cubicBezTo>
                    <a:pt x="50085" y="45984"/>
                    <a:pt x="73179" y="-12023"/>
                    <a:pt x="127351" y="2264"/>
                  </a:cubicBezTo>
                  <a:cubicBezTo>
                    <a:pt x="181522" y="16552"/>
                    <a:pt x="182378" y="92942"/>
                    <a:pt x="127446" y="197527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2" name="Google Shape;852;p18"/>
            <p:cNvSpPr/>
            <p:nvPr/>
          </p:nvSpPr>
          <p:spPr>
            <a:xfrm>
              <a:off x="5953447" y="594810"/>
              <a:ext cx="109819" cy="115441"/>
            </a:xfrm>
            <a:custGeom>
              <a:avLst/>
              <a:gdLst/>
              <a:ahLst/>
              <a:cxnLst/>
              <a:rect l="l" t="t" r="r" b="b"/>
              <a:pathLst>
                <a:path w="135999" h="142961" extrusionOk="0">
                  <a:moveTo>
                    <a:pt x="135999" y="944"/>
                  </a:moveTo>
                  <a:cubicBezTo>
                    <a:pt x="135999" y="944"/>
                    <a:pt x="70043" y="-19249"/>
                    <a:pt x="0" y="127150"/>
                  </a:cubicBezTo>
                  <a:lnTo>
                    <a:pt x="26231" y="142962"/>
                  </a:lnTo>
                  <a:cubicBezTo>
                    <a:pt x="26231" y="142962"/>
                    <a:pt x="95133" y="38473"/>
                    <a:pt x="135999" y="944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19"/>
          <p:cNvSpPr txBox="1">
            <a:spLocks noGrp="1"/>
          </p:cNvSpPr>
          <p:nvPr>
            <p:ph type="body" idx="1"/>
          </p:nvPr>
        </p:nvSpPr>
        <p:spPr>
          <a:xfrm>
            <a:off x="381000" y="1995750"/>
            <a:ext cx="28956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85750" lvl="0" indent="-28575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CONTINOUSLY ASSESSMENT</a:t>
            </a:r>
            <a:endParaRPr b="1" dirty="0">
              <a:latin typeface="Times New Roman" pitchFamily="18" charset="0"/>
              <a:cs typeface="Times New Roman" pitchFamily="18" charset="0"/>
            </a:endParaRPr>
          </a:p>
          <a:p>
            <a:pPr marL="171450" lvl="0" indent="-17145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ll assignments will carry 60% as continously </a:t>
            </a: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Assessment.</a:t>
            </a:r>
          </a:p>
          <a:p>
            <a:pPr marL="171450" lvl="0" indent="-17145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Here students must get ahalf of 60% marks inorder for them to sit for the final examination.</a:t>
            </a:r>
            <a:endParaRPr lang="en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171450" lvl="0" indent="-17145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</a:pPr>
            <a:endParaRPr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9" name="Google Shape;859;p19"/>
          <p:cNvSpPr txBox="1">
            <a:spLocks noGrp="1"/>
          </p:cNvSpPr>
          <p:nvPr>
            <p:ph type="body" idx="2"/>
          </p:nvPr>
        </p:nvSpPr>
        <p:spPr>
          <a:xfrm>
            <a:off x="3782626" y="2299378"/>
            <a:ext cx="2618174" cy="255837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85750" lvl="0" indent="-28575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END EXAMS MARKS</a:t>
            </a:r>
            <a:endParaRPr b="1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Final Examination will carry 40% </a:t>
            </a: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Students should get ahalf of it.</a:t>
            </a:r>
            <a:endParaRPr lang="en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0" name="Google Shape;860;p19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grpSp>
        <p:nvGrpSpPr>
          <p:cNvPr id="861" name="Google Shape;861;p19"/>
          <p:cNvGrpSpPr/>
          <p:nvPr/>
        </p:nvGrpSpPr>
        <p:grpSpPr>
          <a:xfrm>
            <a:off x="6495404" y="1849734"/>
            <a:ext cx="2297431" cy="2787028"/>
            <a:chOff x="2533225" y="322726"/>
            <a:chExt cx="3925890" cy="4762523"/>
          </a:xfrm>
        </p:grpSpPr>
        <p:sp>
          <p:nvSpPr>
            <p:cNvPr id="862" name="Google Shape;862;p19"/>
            <p:cNvSpPr/>
            <p:nvPr/>
          </p:nvSpPr>
          <p:spPr>
            <a:xfrm>
              <a:off x="3796336" y="2589414"/>
              <a:ext cx="682110" cy="393573"/>
            </a:xfrm>
            <a:custGeom>
              <a:avLst/>
              <a:gdLst/>
              <a:ahLst/>
              <a:cxnLst/>
              <a:rect l="l" t="t" r="r" b="b"/>
              <a:pathLst>
                <a:path w="682110" h="393573" extrusionOk="0">
                  <a:moveTo>
                    <a:pt x="329082" y="393573"/>
                  </a:moveTo>
                  <a:lnTo>
                    <a:pt x="0" y="204216"/>
                  </a:lnTo>
                  <a:lnTo>
                    <a:pt x="353029" y="0"/>
                  </a:lnTo>
                  <a:lnTo>
                    <a:pt x="682111" y="189357"/>
                  </a:lnTo>
                  <a:lnTo>
                    <a:pt x="329082" y="393573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3" name="Google Shape;863;p19"/>
            <p:cNvSpPr/>
            <p:nvPr/>
          </p:nvSpPr>
          <p:spPr>
            <a:xfrm>
              <a:off x="3809355" y="2149168"/>
              <a:ext cx="705962" cy="408622"/>
            </a:xfrm>
            <a:custGeom>
              <a:avLst/>
              <a:gdLst/>
              <a:ahLst/>
              <a:cxnLst/>
              <a:rect l="l" t="t" r="r" b="b"/>
              <a:pathLst>
                <a:path w="705962" h="408622" extrusionOk="0">
                  <a:moveTo>
                    <a:pt x="352934" y="408622"/>
                  </a:moveTo>
                  <a:lnTo>
                    <a:pt x="0" y="204311"/>
                  </a:lnTo>
                  <a:lnTo>
                    <a:pt x="352934" y="0"/>
                  </a:lnTo>
                  <a:lnTo>
                    <a:pt x="705963" y="204311"/>
                  </a:lnTo>
                  <a:lnTo>
                    <a:pt x="352934" y="408622"/>
                  </a:lnTo>
                  <a:close/>
                </a:path>
              </a:pathLst>
            </a:custGeom>
            <a:solidFill>
              <a:srgbClr val="EFDA8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4" name="Google Shape;864;p19"/>
            <p:cNvSpPr/>
            <p:nvPr/>
          </p:nvSpPr>
          <p:spPr>
            <a:xfrm>
              <a:off x="4162289" y="2390151"/>
              <a:ext cx="329177" cy="571404"/>
            </a:xfrm>
            <a:custGeom>
              <a:avLst/>
              <a:gdLst/>
              <a:ahLst/>
              <a:cxnLst/>
              <a:rect l="l" t="t" r="r" b="b"/>
              <a:pathLst>
                <a:path w="329177" h="571404" extrusionOk="0">
                  <a:moveTo>
                    <a:pt x="329177" y="380905"/>
                  </a:moveTo>
                  <a:lnTo>
                    <a:pt x="0" y="571405"/>
                  </a:lnTo>
                  <a:lnTo>
                    <a:pt x="0" y="190405"/>
                  </a:lnTo>
                  <a:lnTo>
                    <a:pt x="329177" y="0"/>
                  </a:lnTo>
                  <a:lnTo>
                    <a:pt x="329177" y="380905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5" name="Google Shape;865;p19"/>
            <p:cNvSpPr/>
            <p:nvPr/>
          </p:nvSpPr>
          <p:spPr>
            <a:xfrm>
              <a:off x="3833207" y="2390151"/>
              <a:ext cx="329081" cy="571404"/>
            </a:xfrm>
            <a:custGeom>
              <a:avLst/>
              <a:gdLst/>
              <a:ahLst/>
              <a:cxnLst/>
              <a:rect l="l" t="t" r="r" b="b"/>
              <a:pathLst>
                <a:path w="329081" h="571404" extrusionOk="0">
                  <a:moveTo>
                    <a:pt x="329082" y="571405"/>
                  </a:moveTo>
                  <a:lnTo>
                    <a:pt x="0" y="380905"/>
                  </a:lnTo>
                  <a:lnTo>
                    <a:pt x="0" y="0"/>
                  </a:lnTo>
                  <a:lnTo>
                    <a:pt x="329082" y="190405"/>
                  </a:lnTo>
                  <a:lnTo>
                    <a:pt x="329082" y="571405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6" name="Google Shape;866;p19"/>
            <p:cNvSpPr/>
            <p:nvPr/>
          </p:nvSpPr>
          <p:spPr>
            <a:xfrm>
              <a:off x="3833207" y="2390151"/>
              <a:ext cx="329081" cy="287940"/>
            </a:xfrm>
            <a:custGeom>
              <a:avLst/>
              <a:gdLst/>
              <a:ahLst/>
              <a:cxnLst/>
              <a:rect l="l" t="t" r="r" b="b"/>
              <a:pathLst>
                <a:path w="329081" h="287940" extrusionOk="0">
                  <a:moveTo>
                    <a:pt x="0" y="0"/>
                  </a:moveTo>
                  <a:lnTo>
                    <a:pt x="0" y="99631"/>
                  </a:lnTo>
                  <a:lnTo>
                    <a:pt x="329082" y="287941"/>
                  </a:lnTo>
                  <a:lnTo>
                    <a:pt x="329082" y="1908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7" name="Google Shape;867;p19"/>
            <p:cNvSpPr/>
            <p:nvPr/>
          </p:nvSpPr>
          <p:spPr>
            <a:xfrm>
              <a:off x="4162289" y="2390151"/>
              <a:ext cx="329177" cy="287940"/>
            </a:xfrm>
            <a:custGeom>
              <a:avLst/>
              <a:gdLst/>
              <a:ahLst/>
              <a:cxnLst/>
              <a:rect l="l" t="t" r="r" b="b"/>
              <a:pathLst>
                <a:path w="329177" h="287940" extrusionOk="0">
                  <a:moveTo>
                    <a:pt x="329177" y="0"/>
                  </a:moveTo>
                  <a:lnTo>
                    <a:pt x="329177" y="106775"/>
                  </a:lnTo>
                  <a:lnTo>
                    <a:pt x="0" y="287941"/>
                  </a:lnTo>
                  <a:lnTo>
                    <a:pt x="0" y="190881"/>
                  </a:lnTo>
                  <a:lnTo>
                    <a:pt x="329177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8" name="Google Shape;868;p19"/>
            <p:cNvSpPr/>
            <p:nvPr/>
          </p:nvSpPr>
          <p:spPr>
            <a:xfrm>
              <a:off x="3809355" y="2353479"/>
              <a:ext cx="352933" cy="307181"/>
            </a:xfrm>
            <a:custGeom>
              <a:avLst/>
              <a:gdLst/>
              <a:ahLst/>
              <a:cxnLst/>
              <a:rect l="l" t="t" r="r" b="b"/>
              <a:pathLst>
                <a:path w="352933" h="307181" extrusionOk="0">
                  <a:moveTo>
                    <a:pt x="0" y="0"/>
                  </a:moveTo>
                  <a:lnTo>
                    <a:pt x="0" y="105632"/>
                  </a:lnTo>
                  <a:lnTo>
                    <a:pt x="352934" y="307181"/>
                  </a:lnTo>
                  <a:lnTo>
                    <a:pt x="352934" y="2043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9" name="Google Shape;869;p19"/>
            <p:cNvSpPr/>
            <p:nvPr/>
          </p:nvSpPr>
          <p:spPr>
            <a:xfrm>
              <a:off x="4162289" y="2353479"/>
              <a:ext cx="353029" cy="307181"/>
            </a:xfrm>
            <a:custGeom>
              <a:avLst/>
              <a:gdLst/>
              <a:ahLst/>
              <a:cxnLst/>
              <a:rect l="l" t="t" r="r" b="b"/>
              <a:pathLst>
                <a:path w="353029" h="307181" extrusionOk="0">
                  <a:moveTo>
                    <a:pt x="0" y="307181"/>
                  </a:moveTo>
                  <a:lnTo>
                    <a:pt x="353029" y="113919"/>
                  </a:lnTo>
                  <a:lnTo>
                    <a:pt x="353029" y="0"/>
                  </a:lnTo>
                  <a:lnTo>
                    <a:pt x="0" y="204311"/>
                  </a:lnTo>
                  <a:lnTo>
                    <a:pt x="0" y="307181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0" name="Google Shape;870;p19"/>
            <p:cNvSpPr/>
            <p:nvPr/>
          </p:nvSpPr>
          <p:spPr>
            <a:xfrm>
              <a:off x="4379054" y="3098705"/>
              <a:ext cx="1297601" cy="763520"/>
            </a:xfrm>
            <a:custGeom>
              <a:avLst/>
              <a:gdLst/>
              <a:ahLst/>
              <a:cxnLst/>
              <a:rect l="l" t="t" r="r" b="b"/>
              <a:pathLst>
                <a:path w="1297601" h="763520" extrusionOk="0">
                  <a:moveTo>
                    <a:pt x="1071529" y="748294"/>
                  </a:moveTo>
                  <a:lnTo>
                    <a:pt x="19379" y="140980"/>
                  </a:lnTo>
                  <a:cubicBezTo>
                    <a:pt x="811" y="130189"/>
                    <a:pt x="-5518" y="106348"/>
                    <a:pt x="5248" y="87736"/>
                  </a:cubicBezTo>
                  <a:cubicBezTo>
                    <a:pt x="8964" y="81316"/>
                    <a:pt x="14419" y="76096"/>
                    <a:pt x="20994" y="72686"/>
                  </a:cubicBezTo>
                  <a:lnTo>
                    <a:pt x="153369" y="4297"/>
                  </a:lnTo>
                  <a:cubicBezTo>
                    <a:pt x="165105" y="-1723"/>
                    <a:pt x="179074" y="-1399"/>
                    <a:pt x="190524" y="5154"/>
                  </a:cubicBezTo>
                  <a:lnTo>
                    <a:pt x="1278120" y="632851"/>
                  </a:lnTo>
                  <a:cubicBezTo>
                    <a:pt x="1296688" y="643529"/>
                    <a:pt x="1303112" y="667284"/>
                    <a:pt x="1292450" y="685896"/>
                  </a:cubicBezTo>
                  <a:cubicBezTo>
                    <a:pt x="1288725" y="692421"/>
                    <a:pt x="1283185" y="697717"/>
                    <a:pt x="1276504" y="701146"/>
                  </a:cubicBezTo>
                  <a:lnTo>
                    <a:pt x="1180431" y="750771"/>
                  </a:lnTo>
                  <a:cubicBezTo>
                    <a:pt x="1146078" y="768611"/>
                    <a:pt x="1105036" y="767678"/>
                    <a:pt x="1071529" y="748294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1" name="Google Shape;871;p19"/>
            <p:cNvSpPr/>
            <p:nvPr/>
          </p:nvSpPr>
          <p:spPr>
            <a:xfrm>
              <a:off x="4481013" y="322726"/>
              <a:ext cx="1171694" cy="3426502"/>
            </a:xfrm>
            <a:custGeom>
              <a:avLst/>
              <a:gdLst/>
              <a:ahLst/>
              <a:cxnLst/>
              <a:rect l="l" t="t" r="r" b="b"/>
              <a:pathLst>
                <a:path w="1171694" h="3426502" extrusionOk="0">
                  <a:moveTo>
                    <a:pt x="1034189" y="3409974"/>
                  </a:moveTo>
                  <a:lnTo>
                    <a:pt x="137505" y="2891051"/>
                  </a:lnTo>
                  <a:cubicBezTo>
                    <a:pt x="61483" y="2847141"/>
                    <a:pt x="0" y="2729126"/>
                    <a:pt x="0" y="2627685"/>
                  </a:cubicBezTo>
                  <a:lnTo>
                    <a:pt x="0" y="120800"/>
                  </a:lnTo>
                  <a:cubicBezTo>
                    <a:pt x="285" y="19073"/>
                    <a:pt x="61578" y="-27409"/>
                    <a:pt x="137505" y="16597"/>
                  </a:cubicBezTo>
                  <a:lnTo>
                    <a:pt x="1034189" y="535424"/>
                  </a:lnTo>
                  <a:cubicBezTo>
                    <a:pt x="1110212" y="579429"/>
                    <a:pt x="1171695" y="697349"/>
                    <a:pt x="1171695" y="798790"/>
                  </a:cubicBezTo>
                  <a:lnTo>
                    <a:pt x="1171695" y="3305770"/>
                  </a:lnTo>
                  <a:cubicBezTo>
                    <a:pt x="1171695" y="3407307"/>
                    <a:pt x="1110117" y="3453884"/>
                    <a:pt x="1034189" y="3409974"/>
                  </a:cubicBez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2" name="Google Shape;872;p19"/>
            <p:cNvSpPr/>
            <p:nvPr/>
          </p:nvSpPr>
          <p:spPr>
            <a:xfrm>
              <a:off x="5530597" y="3624781"/>
              <a:ext cx="70985" cy="153066"/>
            </a:xfrm>
            <a:custGeom>
              <a:avLst/>
              <a:gdLst/>
              <a:ahLst/>
              <a:cxnLst/>
              <a:rect l="l" t="t" r="r" b="b"/>
              <a:pathLst>
                <a:path w="70985" h="153066" extrusionOk="0">
                  <a:moveTo>
                    <a:pt x="0" y="153067"/>
                  </a:moveTo>
                  <a:lnTo>
                    <a:pt x="70986" y="117062"/>
                  </a:lnTo>
                  <a:lnTo>
                    <a:pt x="2851" y="0"/>
                  </a:lnTo>
                  <a:lnTo>
                    <a:pt x="0" y="153067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3" name="Google Shape;873;p19"/>
            <p:cNvSpPr/>
            <p:nvPr/>
          </p:nvSpPr>
          <p:spPr>
            <a:xfrm>
              <a:off x="4467139" y="329893"/>
              <a:ext cx="65379" cy="96678"/>
            </a:xfrm>
            <a:custGeom>
              <a:avLst/>
              <a:gdLst/>
              <a:ahLst/>
              <a:cxnLst/>
              <a:rect l="l" t="t" r="r" b="b"/>
              <a:pathLst>
                <a:path w="65379" h="96678" extrusionOk="0">
                  <a:moveTo>
                    <a:pt x="0" y="34385"/>
                  </a:moveTo>
                  <a:lnTo>
                    <a:pt x="65379" y="0"/>
                  </a:lnTo>
                  <a:lnTo>
                    <a:pt x="52170" y="96679"/>
                  </a:lnTo>
                  <a:lnTo>
                    <a:pt x="0" y="34385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4" name="Google Shape;874;p19"/>
            <p:cNvSpPr/>
            <p:nvPr/>
          </p:nvSpPr>
          <p:spPr>
            <a:xfrm>
              <a:off x="4423901" y="351343"/>
              <a:ext cx="1171694" cy="3426502"/>
            </a:xfrm>
            <a:custGeom>
              <a:avLst/>
              <a:gdLst/>
              <a:ahLst/>
              <a:cxnLst/>
              <a:rect l="l" t="t" r="r" b="b"/>
              <a:pathLst>
                <a:path w="1171694" h="3426502" extrusionOk="0">
                  <a:moveTo>
                    <a:pt x="1034094" y="3409931"/>
                  </a:moveTo>
                  <a:lnTo>
                    <a:pt x="137505" y="2891009"/>
                  </a:lnTo>
                  <a:cubicBezTo>
                    <a:pt x="61483" y="2847099"/>
                    <a:pt x="0" y="2729084"/>
                    <a:pt x="0" y="2627643"/>
                  </a:cubicBezTo>
                  <a:lnTo>
                    <a:pt x="0" y="120854"/>
                  </a:lnTo>
                  <a:cubicBezTo>
                    <a:pt x="380" y="19031"/>
                    <a:pt x="61578" y="-27355"/>
                    <a:pt x="137505" y="16555"/>
                  </a:cubicBezTo>
                  <a:lnTo>
                    <a:pt x="1034094" y="535477"/>
                  </a:lnTo>
                  <a:cubicBezTo>
                    <a:pt x="1110117" y="579482"/>
                    <a:pt x="1171695" y="697402"/>
                    <a:pt x="1171695" y="798843"/>
                  </a:cubicBezTo>
                  <a:lnTo>
                    <a:pt x="1171695" y="3305823"/>
                  </a:lnTo>
                  <a:cubicBezTo>
                    <a:pt x="1171695" y="3407264"/>
                    <a:pt x="1110117" y="3453937"/>
                    <a:pt x="1034094" y="3409931"/>
                  </a:cubicBezTo>
                  <a:close/>
                </a:path>
              </a:pathLst>
            </a:custGeom>
            <a:solidFill>
              <a:srgbClr val="616E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5" name="Google Shape;875;p19"/>
            <p:cNvSpPr/>
            <p:nvPr/>
          </p:nvSpPr>
          <p:spPr>
            <a:xfrm>
              <a:off x="4414398" y="357753"/>
              <a:ext cx="1171599" cy="3426525"/>
            </a:xfrm>
            <a:custGeom>
              <a:avLst/>
              <a:gdLst/>
              <a:ahLst/>
              <a:cxnLst/>
              <a:rect l="l" t="t" r="r" b="b"/>
              <a:pathLst>
                <a:path w="1171599" h="3426525" extrusionOk="0">
                  <a:moveTo>
                    <a:pt x="1171600" y="798815"/>
                  </a:moveTo>
                  <a:lnTo>
                    <a:pt x="1171600" y="3305700"/>
                  </a:lnTo>
                  <a:cubicBezTo>
                    <a:pt x="1171600" y="3407332"/>
                    <a:pt x="1110117" y="3453909"/>
                    <a:pt x="1034094" y="3409999"/>
                  </a:cubicBezTo>
                  <a:lnTo>
                    <a:pt x="682491" y="3206545"/>
                  </a:lnTo>
                  <a:lnTo>
                    <a:pt x="573114" y="3143204"/>
                  </a:lnTo>
                  <a:lnTo>
                    <a:pt x="137410" y="2891077"/>
                  </a:lnTo>
                  <a:cubicBezTo>
                    <a:pt x="61388" y="2847071"/>
                    <a:pt x="0" y="2729152"/>
                    <a:pt x="0" y="2627711"/>
                  </a:cubicBezTo>
                  <a:lnTo>
                    <a:pt x="0" y="120826"/>
                  </a:lnTo>
                  <a:cubicBezTo>
                    <a:pt x="380" y="19194"/>
                    <a:pt x="61483" y="-27383"/>
                    <a:pt x="137410" y="16527"/>
                  </a:cubicBezTo>
                  <a:lnTo>
                    <a:pt x="1034094" y="535449"/>
                  </a:lnTo>
                  <a:cubicBezTo>
                    <a:pt x="1110117" y="579455"/>
                    <a:pt x="1171600" y="697279"/>
                    <a:pt x="1171600" y="798815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6" name="Google Shape;876;p19"/>
            <p:cNvSpPr/>
            <p:nvPr/>
          </p:nvSpPr>
          <p:spPr>
            <a:xfrm>
              <a:off x="4479777" y="459022"/>
              <a:ext cx="1041506" cy="3182614"/>
            </a:xfrm>
            <a:custGeom>
              <a:avLst/>
              <a:gdLst/>
              <a:ahLst/>
              <a:cxnLst/>
              <a:rect l="l" t="t" r="r" b="b"/>
              <a:pathLst>
                <a:path w="1041506" h="3182614" extrusionOk="0">
                  <a:moveTo>
                    <a:pt x="1041507" y="672114"/>
                  </a:moveTo>
                  <a:lnTo>
                    <a:pt x="1041507" y="3113753"/>
                  </a:lnTo>
                  <a:cubicBezTo>
                    <a:pt x="1041507" y="3175284"/>
                    <a:pt x="998459" y="3200240"/>
                    <a:pt x="945433" y="3169379"/>
                  </a:cubicBezTo>
                  <a:lnTo>
                    <a:pt x="897919" y="3141756"/>
                  </a:lnTo>
                  <a:lnTo>
                    <a:pt x="735041" y="3047554"/>
                  </a:lnTo>
                  <a:lnTo>
                    <a:pt x="665006" y="3006978"/>
                  </a:lnTo>
                  <a:lnTo>
                    <a:pt x="640299" y="2992595"/>
                  </a:lnTo>
                  <a:lnTo>
                    <a:pt x="632031" y="2987737"/>
                  </a:lnTo>
                  <a:lnTo>
                    <a:pt x="571688" y="2952971"/>
                  </a:lnTo>
                  <a:lnTo>
                    <a:pt x="396362" y="2851625"/>
                  </a:lnTo>
                  <a:lnTo>
                    <a:pt x="396362" y="2851625"/>
                  </a:lnTo>
                  <a:lnTo>
                    <a:pt x="324140" y="2809810"/>
                  </a:lnTo>
                  <a:lnTo>
                    <a:pt x="324140" y="2809810"/>
                  </a:lnTo>
                  <a:lnTo>
                    <a:pt x="294872" y="2792855"/>
                  </a:lnTo>
                  <a:lnTo>
                    <a:pt x="120020" y="2691700"/>
                  </a:lnTo>
                  <a:lnTo>
                    <a:pt x="96168" y="2677889"/>
                  </a:lnTo>
                  <a:cubicBezTo>
                    <a:pt x="42953" y="2647123"/>
                    <a:pt x="0" y="2572352"/>
                    <a:pt x="0" y="2510725"/>
                  </a:cubicBezTo>
                  <a:lnTo>
                    <a:pt x="0" y="68896"/>
                  </a:lnTo>
                  <a:cubicBezTo>
                    <a:pt x="0" y="7364"/>
                    <a:pt x="42953" y="-17591"/>
                    <a:pt x="96168" y="13175"/>
                  </a:cubicBezTo>
                  <a:lnTo>
                    <a:pt x="445491" y="216152"/>
                  </a:lnTo>
                  <a:lnTo>
                    <a:pt x="445491" y="217105"/>
                  </a:lnTo>
                  <a:cubicBezTo>
                    <a:pt x="448332" y="269961"/>
                    <a:pt x="476147" y="318291"/>
                    <a:pt x="520373" y="347216"/>
                  </a:cubicBezTo>
                  <a:cubicBezTo>
                    <a:pt x="561805" y="371029"/>
                    <a:pt x="595350" y="351693"/>
                    <a:pt x="595350" y="303878"/>
                  </a:cubicBezTo>
                  <a:cubicBezTo>
                    <a:pt x="595350" y="303878"/>
                    <a:pt x="595350" y="303116"/>
                    <a:pt x="595350" y="302830"/>
                  </a:cubicBezTo>
                  <a:lnTo>
                    <a:pt x="945528" y="505427"/>
                  </a:lnTo>
                  <a:cubicBezTo>
                    <a:pt x="998459" y="535811"/>
                    <a:pt x="1041507" y="610583"/>
                    <a:pt x="1041507" y="6721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7" name="Google Shape;877;p19"/>
            <p:cNvSpPr/>
            <p:nvPr/>
          </p:nvSpPr>
          <p:spPr>
            <a:xfrm rot="-1790023">
              <a:off x="4986670" y="707058"/>
              <a:ext cx="46534" cy="80862"/>
            </a:xfrm>
            <a:custGeom>
              <a:avLst/>
              <a:gdLst/>
              <a:ahLst/>
              <a:cxnLst/>
              <a:rect l="l" t="t" r="r" b="b"/>
              <a:pathLst>
                <a:path w="46533" h="80859" extrusionOk="0">
                  <a:moveTo>
                    <a:pt x="46534" y="40430"/>
                  </a:moveTo>
                  <a:cubicBezTo>
                    <a:pt x="46534" y="62758"/>
                    <a:pt x="36118" y="80859"/>
                    <a:pt x="23268" y="80859"/>
                  </a:cubicBezTo>
                  <a:cubicBezTo>
                    <a:pt x="10418" y="80859"/>
                    <a:pt x="1" y="62758"/>
                    <a:pt x="1" y="40430"/>
                  </a:cubicBezTo>
                  <a:cubicBezTo>
                    <a:pt x="1" y="18101"/>
                    <a:pt x="10418" y="0"/>
                    <a:pt x="23268" y="0"/>
                  </a:cubicBezTo>
                  <a:cubicBezTo>
                    <a:pt x="36118" y="0"/>
                    <a:pt x="46534" y="18101"/>
                    <a:pt x="46534" y="40430"/>
                  </a:cubicBezTo>
                  <a:close/>
                </a:path>
              </a:pathLst>
            </a:custGeom>
            <a:solidFill>
              <a:srgbClr val="2B30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8" name="Google Shape;878;p19"/>
            <p:cNvSpPr/>
            <p:nvPr/>
          </p:nvSpPr>
          <p:spPr>
            <a:xfrm>
              <a:off x="4988272" y="730303"/>
              <a:ext cx="23851" cy="30807"/>
            </a:xfrm>
            <a:custGeom>
              <a:avLst/>
              <a:gdLst/>
              <a:ahLst/>
              <a:cxnLst/>
              <a:rect l="l" t="t" r="r" b="b"/>
              <a:pathLst>
                <a:path w="23851" h="30807" extrusionOk="0">
                  <a:moveTo>
                    <a:pt x="11878" y="29167"/>
                  </a:moveTo>
                  <a:cubicBezTo>
                    <a:pt x="4856" y="24568"/>
                    <a:pt x="447" y="16891"/>
                    <a:pt x="0" y="8498"/>
                  </a:cubicBezTo>
                  <a:cubicBezTo>
                    <a:pt x="0" y="878"/>
                    <a:pt x="5322" y="-2170"/>
                    <a:pt x="11878" y="1640"/>
                  </a:cubicBezTo>
                  <a:cubicBezTo>
                    <a:pt x="18958" y="6197"/>
                    <a:pt x="23415" y="13889"/>
                    <a:pt x="23852" y="22310"/>
                  </a:cubicBezTo>
                  <a:cubicBezTo>
                    <a:pt x="23852" y="29930"/>
                    <a:pt x="18530" y="32978"/>
                    <a:pt x="11878" y="29167"/>
                  </a:cubicBezTo>
                  <a:close/>
                </a:path>
              </a:pathLst>
            </a:custGeom>
            <a:solidFill>
              <a:srgbClr val="FFFFFF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9" name="Google Shape;879;p19"/>
            <p:cNvSpPr/>
            <p:nvPr/>
          </p:nvSpPr>
          <p:spPr>
            <a:xfrm>
              <a:off x="5609185" y="1342555"/>
              <a:ext cx="26417" cy="145526"/>
            </a:xfrm>
            <a:custGeom>
              <a:avLst/>
              <a:gdLst/>
              <a:ahLst/>
              <a:cxnLst/>
              <a:rect l="l" t="t" r="r" b="b"/>
              <a:pathLst>
                <a:path w="26417" h="145526" extrusionOk="0">
                  <a:moveTo>
                    <a:pt x="13209" y="143863"/>
                  </a:moveTo>
                  <a:lnTo>
                    <a:pt x="13209" y="143863"/>
                  </a:lnTo>
                  <a:cubicBezTo>
                    <a:pt x="5892" y="148150"/>
                    <a:pt x="0" y="143863"/>
                    <a:pt x="0" y="134338"/>
                  </a:cubicBezTo>
                  <a:lnTo>
                    <a:pt x="0" y="26992"/>
                  </a:lnTo>
                  <a:cubicBezTo>
                    <a:pt x="124" y="16924"/>
                    <a:pt x="5027" y="7513"/>
                    <a:pt x="13209" y="1655"/>
                  </a:cubicBezTo>
                  <a:lnTo>
                    <a:pt x="13209" y="1655"/>
                  </a:lnTo>
                  <a:cubicBezTo>
                    <a:pt x="20526" y="-2631"/>
                    <a:pt x="26418" y="1655"/>
                    <a:pt x="26418" y="11656"/>
                  </a:cubicBezTo>
                  <a:lnTo>
                    <a:pt x="26418" y="118527"/>
                  </a:lnTo>
                  <a:cubicBezTo>
                    <a:pt x="26294" y="128595"/>
                    <a:pt x="21391" y="138005"/>
                    <a:pt x="13209" y="14386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0" name="Google Shape;880;p19"/>
            <p:cNvSpPr/>
            <p:nvPr/>
          </p:nvSpPr>
          <p:spPr>
            <a:xfrm>
              <a:off x="5609185" y="1517667"/>
              <a:ext cx="26417" cy="145530"/>
            </a:xfrm>
            <a:custGeom>
              <a:avLst/>
              <a:gdLst/>
              <a:ahLst/>
              <a:cxnLst/>
              <a:rect l="l" t="t" r="r" b="b"/>
              <a:pathLst>
                <a:path w="26417" h="145530" extrusionOk="0">
                  <a:moveTo>
                    <a:pt x="13209" y="143916"/>
                  </a:moveTo>
                  <a:lnTo>
                    <a:pt x="13209" y="143916"/>
                  </a:lnTo>
                  <a:cubicBezTo>
                    <a:pt x="5892" y="148107"/>
                    <a:pt x="0" y="143916"/>
                    <a:pt x="0" y="133915"/>
                  </a:cubicBezTo>
                  <a:lnTo>
                    <a:pt x="0" y="26949"/>
                  </a:lnTo>
                  <a:cubicBezTo>
                    <a:pt x="171" y="16891"/>
                    <a:pt x="5065" y="7499"/>
                    <a:pt x="13209" y="1613"/>
                  </a:cubicBezTo>
                  <a:lnTo>
                    <a:pt x="13209" y="1613"/>
                  </a:lnTo>
                  <a:cubicBezTo>
                    <a:pt x="20526" y="-2578"/>
                    <a:pt x="26418" y="1613"/>
                    <a:pt x="26418" y="11709"/>
                  </a:cubicBezTo>
                  <a:lnTo>
                    <a:pt x="26418" y="118580"/>
                  </a:lnTo>
                  <a:cubicBezTo>
                    <a:pt x="26275" y="128648"/>
                    <a:pt x="21372" y="138049"/>
                    <a:pt x="13209" y="143916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1" name="Google Shape;881;p19"/>
            <p:cNvSpPr/>
            <p:nvPr/>
          </p:nvSpPr>
          <p:spPr>
            <a:xfrm>
              <a:off x="4598943" y="668398"/>
              <a:ext cx="778468" cy="1303739"/>
            </a:xfrm>
            <a:custGeom>
              <a:avLst/>
              <a:gdLst/>
              <a:ahLst/>
              <a:cxnLst/>
              <a:rect l="l" t="t" r="r" b="b"/>
              <a:pathLst>
                <a:path w="778468" h="1303739" extrusionOk="0">
                  <a:moveTo>
                    <a:pt x="726584" y="1297509"/>
                  </a:moveTo>
                  <a:lnTo>
                    <a:pt x="51885" y="906984"/>
                  </a:lnTo>
                  <a:cubicBezTo>
                    <a:pt x="23377" y="890411"/>
                    <a:pt x="0" y="845929"/>
                    <a:pt x="0" y="807543"/>
                  </a:cubicBezTo>
                  <a:lnTo>
                    <a:pt x="0" y="45543"/>
                  </a:lnTo>
                  <a:cubicBezTo>
                    <a:pt x="0" y="7443"/>
                    <a:pt x="23187" y="-10369"/>
                    <a:pt x="51885" y="6205"/>
                  </a:cubicBezTo>
                  <a:lnTo>
                    <a:pt x="726584" y="396730"/>
                  </a:lnTo>
                  <a:cubicBezTo>
                    <a:pt x="755092" y="413303"/>
                    <a:pt x="778469" y="457785"/>
                    <a:pt x="778469" y="496076"/>
                  </a:cubicBezTo>
                  <a:lnTo>
                    <a:pt x="778469" y="1258076"/>
                  </a:lnTo>
                  <a:cubicBezTo>
                    <a:pt x="778469" y="1296461"/>
                    <a:pt x="755282" y="1314083"/>
                    <a:pt x="726584" y="1297509"/>
                  </a:cubicBez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2" name="Google Shape;882;p19"/>
            <p:cNvSpPr/>
            <p:nvPr/>
          </p:nvSpPr>
          <p:spPr>
            <a:xfrm>
              <a:off x="4598943" y="1688145"/>
              <a:ext cx="778468" cy="1303647"/>
            </a:xfrm>
            <a:custGeom>
              <a:avLst/>
              <a:gdLst/>
              <a:ahLst/>
              <a:cxnLst/>
              <a:rect l="l" t="t" r="r" b="b"/>
              <a:pathLst>
                <a:path w="778468" h="1303647" extrusionOk="0">
                  <a:moveTo>
                    <a:pt x="726584" y="1297414"/>
                  </a:moveTo>
                  <a:lnTo>
                    <a:pt x="51885" y="906889"/>
                  </a:lnTo>
                  <a:cubicBezTo>
                    <a:pt x="23377" y="890315"/>
                    <a:pt x="0" y="845834"/>
                    <a:pt x="0" y="807543"/>
                  </a:cubicBezTo>
                  <a:lnTo>
                    <a:pt x="0" y="45543"/>
                  </a:lnTo>
                  <a:cubicBezTo>
                    <a:pt x="0" y="7443"/>
                    <a:pt x="23187" y="-10369"/>
                    <a:pt x="51885" y="6205"/>
                  </a:cubicBezTo>
                  <a:lnTo>
                    <a:pt x="726584" y="396730"/>
                  </a:lnTo>
                  <a:cubicBezTo>
                    <a:pt x="755092" y="413303"/>
                    <a:pt x="778469" y="457785"/>
                    <a:pt x="778469" y="496171"/>
                  </a:cubicBezTo>
                  <a:lnTo>
                    <a:pt x="778469" y="1258171"/>
                  </a:lnTo>
                  <a:cubicBezTo>
                    <a:pt x="778469" y="1296366"/>
                    <a:pt x="755282" y="1313987"/>
                    <a:pt x="726584" y="1297414"/>
                  </a:cubicBez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3" name="Google Shape;883;p19"/>
            <p:cNvSpPr/>
            <p:nvPr/>
          </p:nvSpPr>
          <p:spPr>
            <a:xfrm>
              <a:off x="4599323" y="2707876"/>
              <a:ext cx="778184" cy="892902"/>
            </a:xfrm>
            <a:custGeom>
              <a:avLst/>
              <a:gdLst/>
              <a:ahLst/>
              <a:cxnLst/>
              <a:rect l="l" t="t" r="r" b="b"/>
              <a:pathLst>
                <a:path w="778184" h="892902" extrusionOk="0">
                  <a:moveTo>
                    <a:pt x="778184" y="495805"/>
                  </a:moveTo>
                  <a:lnTo>
                    <a:pt x="778184" y="892902"/>
                  </a:lnTo>
                  <a:lnTo>
                    <a:pt x="545461" y="758124"/>
                  </a:lnTo>
                  <a:lnTo>
                    <a:pt x="520753" y="743741"/>
                  </a:lnTo>
                  <a:lnTo>
                    <a:pt x="512486" y="738883"/>
                  </a:lnTo>
                  <a:lnTo>
                    <a:pt x="452143" y="704117"/>
                  </a:lnTo>
                  <a:lnTo>
                    <a:pt x="276817" y="602771"/>
                  </a:lnTo>
                  <a:lnTo>
                    <a:pt x="276817" y="602771"/>
                  </a:lnTo>
                  <a:lnTo>
                    <a:pt x="204120" y="560766"/>
                  </a:lnTo>
                  <a:lnTo>
                    <a:pt x="174852" y="543811"/>
                  </a:lnTo>
                  <a:lnTo>
                    <a:pt x="0" y="442656"/>
                  </a:lnTo>
                  <a:lnTo>
                    <a:pt x="0" y="45463"/>
                  </a:lnTo>
                  <a:cubicBezTo>
                    <a:pt x="0" y="7363"/>
                    <a:pt x="23282" y="-10353"/>
                    <a:pt x="51885" y="6220"/>
                  </a:cubicBezTo>
                  <a:lnTo>
                    <a:pt x="726584" y="396745"/>
                  </a:lnTo>
                  <a:cubicBezTo>
                    <a:pt x="754902" y="413033"/>
                    <a:pt x="778184" y="457515"/>
                    <a:pt x="778184" y="495805"/>
                  </a:cubicBez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4" name="Google Shape;884;p19"/>
            <p:cNvSpPr/>
            <p:nvPr/>
          </p:nvSpPr>
          <p:spPr>
            <a:xfrm>
              <a:off x="4781159" y="1048176"/>
              <a:ext cx="416151" cy="544252"/>
            </a:xfrm>
            <a:custGeom>
              <a:avLst/>
              <a:gdLst/>
              <a:ahLst/>
              <a:cxnLst/>
              <a:rect l="l" t="t" r="r" b="b"/>
              <a:pathLst>
                <a:path w="416151" h="544252" extrusionOk="0">
                  <a:moveTo>
                    <a:pt x="410093" y="288701"/>
                  </a:moveTo>
                  <a:lnTo>
                    <a:pt x="317821" y="128395"/>
                  </a:lnTo>
                  <a:cubicBezTo>
                    <a:pt x="314315" y="122019"/>
                    <a:pt x="309250" y="116642"/>
                    <a:pt x="303092" y="112774"/>
                  </a:cubicBezTo>
                  <a:lnTo>
                    <a:pt x="303092" y="112774"/>
                  </a:lnTo>
                  <a:cubicBezTo>
                    <a:pt x="302275" y="112284"/>
                    <a:pt x="301419" y="111870"/>
                    <a:pt x="300526" y="111536"/>
                  </a:cubicBezTo>
                  <a:cubicBezTo>
                    <a:pt x="299680" y="110897"/>
                    <a:pt x="298796" y="110324"/>
                    <a:pt x="297865" y="109821"/>
                  </a:cubicBezTo>
                  <a:lnTo>
                    <a:pt x="272208" y="94962"/>
                  </a:lnTo>
                  <a:cubicBezTo>
                    <a:pt x="265176" y="90866"/>
                    <a:pt x="258619" y="91152"/>
                    <a:pt x="254818" y="95819"/>
                  </a:cubicBezTo>
                  <a:cubicBezTo>
                    <a:pt x="246645" y="105344"/>
                    <a:pt x="228210" y="104487"/>
                    <a:pt x="207874" y="92676"/>
                  </a:cubicBezTo>
                  <a:cubicBezTo>
                    <a:pt x="187395" y="80812"/>
                    <a:pt x="171022" y="62968"/>
                    <a:pt x="160930" y="41527"/>
                  </a:cubicBezTo>
                  <a:cubicBezTo>
                    <a:pt x="157471" y="32831"/>
                    <a:pt x="151351" y="25460"/>
                    <a:pt x="143445" y="20477"/>
                  </a:cubicBezTo>
                  <a:lnTo>
                    <a:pt x="118262" y="5713"/>
                  </a:lnTo>
                  <a:cubicBezTo>
                    <a:pt x="117445" y="5194"/>
                    <a:pt x="116590" y="4748"/>
                    <a:pt x="115697" y="4379"/>
                  </a:cubicBezTo>
                  <a:cubicBezTo>
                    <a:pt x="111040" y="27"/>
                    <a:pt x="104284" y="-1201"/>
                    <a:pt x="98402" y="1236"/>
                  </a:cubicBezTo>
                  <a:lnTo>
                    <a:pt x="6129" y="54671"/>
                  </a:lnTo>
                  <a:cubicBezTo>
                    <a:pt x="-2043" y="59434"/>
                    <a:pt x="-2043" y="74579"/>
                    <a:pt x="6129" y="88676"/>
                  </a:cubicBezTo>
                  <a:lnTo>
                    <a:pt x="56589" y="176306"/>
                  </a:lnTo>
                  <a:cubicBezTo>
                    <a:pt x="59944" y="182607"/>
                    <a:pt x="64809" y="187975"/>
                    <a:pt x="70748" y="191927"/>
                  </a:cubicBezTo>
                  <a:cubicBezTo>
                    <a:pt x="75053" y="195000"/>
                    <a:pt x="80669" y="195545"/>
                    <a:pt x="85478" y="193355"/>
                  </a:cubicBezTo>
                  <a:lnTo>
                    <a:pt x="97071" y="186593"/>
                  </a:lnTo>
                  <a:lnTo>
                    <a:pt x="97071" y="400905"/>
                  </a:lnTo>
                  <a:cubicBezTo>
                    <a:pt x="98107" y="415497"/>
                    <a:pt x="105966" y="428747"/>
                    <a:pt x="118262" y="436624"/>
                  </a:cubicBezTo>
                  <a:lnTo>
                    <a:pt x="297865" y="541399"/>
                  </a:lnTo>
                  <a:cubicBezTo>
                    <a:pt x="309363" y="548066"/>
                    <a:pt x="318581" y="542637"/>
                    <a:pt x="318581" y="529397"/>
                  </a:cubicBezTo>
                  <a:lnTo>
                    <a:pt x="318581" y="315085"/>
                  </a:lnTo>
                  <a:lnTo>
                    <a:pt x="330270" y="335278"/>
                  </a:lnTo>
                  <a:cubicBezTo>
                    <a:pt x="333738" y="341631"/>
                    <a:pt x="338775" y="346975"/>
                    <a:pt x="344904" y="350804"/>
                  </a:cubicBezTo>
                  <a:lnTo>
                    <a:pt x="344904" y="350804"/>
                  </a:lnTo>
                  <a:cubicBezTo>
                    <a:pt x="349209" y="353880"/>
                    <a:pt x="354825" y="354423"/>
                    <a:pt x="359633" y="352232"/>
                  </a:cubicBezTo>
                  <a:lnTo>
                    <a:pt x="410093" y="322991"/>
                  </a:lnTo>
                  <a:cubicBezTo>
                    <a:pt x="418171" y="317942"/>
                    <a:pt x="418171" y="303274"/>
                    <a:pt x="410093" y="288701"/>
                  </a:cubicBezTo>
                  <a:close/>
                </a:path>
              </a:pathLst>
            </a:custGeom>
            <a:solidFill>
              <a:srgbClr val="D9DA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5" name="Google Shape;885;p19"/>
            <p:cNvSpPr/>
            <p:nvPr/>
          </p:nvSpPr>
          <p:spPr>
            <a:xfrm>
              <a:off x="4812185" y="2127070"/>
              <a:ext cx="353313" cy="495871"/>
            </a:xfrm>
            <a:custGeom>
              <a:avLst/>
              <a:gdLst/>
              <a:ahLst/>
              <a:cxnLst/>
              <a:rect l="l" t="t" r="r" b="b"/>
              <a:pathLst>
                <a:path w="353313" h="495871" extrusionOk="0">
                  <a:moveTo>
                    <a:pt x="340010" y="188881"/>
                  </a:moveTo>
                  <a:lnTo>
                    <a:pt x="13589" y="0"/>
                  </a:lnTo>
                  <a:cubicBezTo>
                    <a:pt x="4960" y="28061"/>
                    <a:pt x="380" y="57217"/>
                    <a:pt x="0" y="86582"/>
                  </a:cubicBezTo>
                  <a:lnTo>
                    <a:pt x="0" y="291179"/>
                  </a:lnTo>
                  <a:lnTo>
                    <a:pt x="149574" y="377762"/>
                  </a:lnTo>
                  <a:lnTo>
                    <a:pt x="176847" y="220409"/>
                  </a:lnTo>
                  <a:lnTo>
                    <a:pt x="204025" y="409289"/>
                  </a:lnTo>
                  <a:lnTo>
                    <a:pt x="353314" y="495872"/>
                  </a:lnTo>
                  <a:lnTo>
                    <a:pt x="353314" y="291179"/>
                  </a:lnTo>
                  <a:cubicBezTo>
                    <a:pt x="352592" y="256699"/>
                    <a:pt x="348126" y="222399"/>
                    <a:pt x="340010" y="18888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6" name="Google Shape;886;p19"/>
            <p:cNvSpPr/>
            <p:nvPr/>
          </p:nvSpPr>
          <p:spPr>
            <a:xfrm>
              <a:off x="4825774" y="2064110"/>
              <a:ext cx="326421" cy="236124"/>
            </a:xfrm>
            <a:custGeom>
              <a:avLst/>
              <a:gdLst/>
              <a:ahLst/>
              <a:cxnLst/>
              <a:rect l="l" t="t" r="r" b="b"/>
              <a:pathLst>
                <a:path w="326421" h="236124" extrusionOk="0">
                  <a:moveTo>
                    <a:pt x="326421" y="188881"/>
                  </a:moveTo>
                  <a:lnTo>
                    <a:pt x="0" y="0"/>
                  </a:lnTo>
                  <a:lnTo>
                    <a:pt x="0" y="47244"/>
                  </a:lnTo>
                  <a:lnTo>
                    <a:pt x="326421" y="236125"/>
                  </a:lnTo>
                  <a:lnTo>
                    <a:pt x="326421" y="1888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7" name="Google Shape;887;p19"/>
            <p:cNvSpPr/>
            <p:nvPr/>
          </p:nvSpPr>
          <p:spPr>
            <a:xfrm>
              <a:off x="4803918" y="3156860"/>
              <a:ext cx="410711" cy="349715"/>
            </a:xfrm>
            <a:custGeom>
              <a:avLst/>
              <a:gdLst/>
              <a:ahLst/>
              <a:cxnLst/>
              <a:rect l="l" t="t" r="r" b="b"/>
              <a:pathLst>
                <a:path w="410711" h="349715" extrusionOk="0">
                  <a:moveTo>
                    <a:pt x="410711" y="349716"/>
                  </a:moveTo>
                  <a:lnTo>
                    <a:pt x="340865" y="309139"/>
                  </a:lnTo>
                  <a:lnTo>
                    <a:pt x="316158" y="294757"/>
                  </a:lnTo>
                  <a:lnTo>
                    <a:pt x="307891" y="289899"/>
                  </a:lnTo>
                  <a:lnTo>
                    <a:pt x="247548" y="255132"/>
                  </a:lnTo>
                  <a:lnTo>
                    <a:pt x="72221" y="153787"/>
                  </a:lnTo>
                  <a:lnTo>
                    <a:pt x="72221" y="153787"/>
                  </a:lnTo>
                  <a:lnTo>
                    <a:pt x="0" y="111972"/>
                  </a:lnTo>
                  <a:lnTo>
                    <a:pt x="0" y="11388"/>
                  </a:lnTo>
                  <a:cubicBezTo>
                    <a:pt x="0" y="1387"/>
                    <a:pt x="6937" y="-2709"/>
                    <a:pt x="15680" y="1863"/>
                  </a:cubicBezTo>
                  <a:cubicBezTo>
                    <a:pt x="22417" y="6425"/>
                    <a:pt x="27406" y="13141"/>
                    <a:pt x="29839" y="20913"/>
                  </a:cubicBezTo>
                  <a:lnTo>
                    <a:pt x="32785" y="30438"/>
                  </a:lnTo>
                  <a:cubicBezTo>
                    <a:pt x="42696" y="61556"/>
                    <a:pt x="63042" y="88274"/>
                    <a:pt x="90372" y="106066"/>
                  </a:cubicBezTo>
                  <a:cubicBezTo>
                    <a:pt x="125247" y="126259"/>
                    <a:pt x="153755" y="109781"/>
                    <a:pt x="153755" y="69300"/>
                  </a:cubicBezTo>
                  <a:lnTo>
                    <a:pt x="153755" y="57108"/>
                  </a:lnTo>
                  <a:cubicBezTo>
                    <a:pt x="153755" y="44725"/>
                    <a:pt x="162498" y="39487"/>
                    <a:pt x="172761" y="45773"/>
                  </a:cubicBezTo>
                  <a:cubicBezTo>
                    <a:pt x="177826" y="48897"/>
                    <a:pt x="182093" y="53174"/>
                    <a:pt x="185210" y="58251"/>
                  </a:cubicBezTo>
                  <a:lnTo>
                    <a:pt x="213053" y="101018"/>
                  </a:lnTo>
                  <a:lnTo>
                    <a:pt x="181694" y="118639"/>
                  </a:lnTo>
                  <a:lnTo>
                    <a:pt x="199084" y="148548"/>
                  </a:lnTo>
                  <a:lnTo>
                    <a:pt x="231963" y="129498"/>
                  </a:lnTo>
                  <a:lnTo>
                    <a:pt x="246217" y="151501"/>
                  </a:lnTo>
                  <a:lnTo>
                    <a:pt x="216284" y="168836"/>
                  </a:lnTo>
                  <a:lnTo>
                    <a:pt x="233484" y="198840"/>
                  </a:lnTo>
                  <a:lnTo>
                    <a:pt x="265128" y="180552"/>
                  </a:lnTo>
                  <a:lnTo>
                    <a:pt x="279382" y="202555"/>
                  </a:lnTo>
                  <a:lnTo>
                    <a:pt x="250874" y="219128"/>
                  </a:lnTo>
                  <a:lnTo>
                    <a:pt x="268074" y="249132"/>
                  </a:lnTo>
                  <a:lnTo>
                    <a:pt x="298388" y="231606"/>
                  </a:lnTo>
                  <a:cubicBezTo>
                    <a:pt x="316054" y="257676"/>
                    <a:pt x="339012" y="279717"/>
                    <a:pt x="365763" y="296281"/>
                  </a:cubicBezTo>
                  <a:lnTo>
                    <a:pt x="371274" y="299329"/>
                  </a:lnTo>
                  <a:cubicBezTo>
                    <a:pt x="389567" y="311340"/>
                    <a:pt x="403422" y="329047"/>
                    <a:pt x="410711" y="349716"/>
                  </a:cubicBezTo>
                  <a:close/>
                </a:path>
              </a:pathLst>
            </a:custGeom>
            <a:solidFill>
              <a:srgbClr val="D9DA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8" name="Google Shape;888;p19"/>
            <p:cNvSpPr/>
            <p:nvPr/>
          </p:nvSpPr>
          <p:spPr>
            <a:xfrm>
              <a:off x="4593051" y="480769"/>
              <a:ext cx="842423" cy="783621"/>
            </a:xfrm>
            <a:custGeom>
              <a:avLst/>
              <a:gdLst/>
              <a:ahLst/>
              <a:cxnLst/>
              <a:rect l="l" t="t" r="r" b="b"/>
              <a:pathLst>
                <a:path w="842423" h="783621" extrusionOk="0">
                  <a:moveTo>
                    <a:pt x="842423" y="783622"/>
                  </a:moveTo>
                  <a:lnTo>
                    <a:pt x="0" y="299180"/>
                  </a:lnTo>
                  <a:lnTo>
                    <a:pt x="0" y="0"/>
                  </a:lnTo>
                  <a:lnTo>
                    <a:pt x="842423" y="484346"/>
                  </a:lnTo>
                  <a:lnTo>
                    <a:pt x="842423" y="783622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9" name="Google Shape;889;p19"/>
            <p:cNvSpPr/>
            <p:nvPr/>
          </p:nvSpPr>
          <p:spPr>
            <a:xfrm>
              <a:off x="4315759" y="484198"/>
              <a:ext cx="384008" cy="270224"/>
            </a:xfrm>
            <a:custGeom>
              <a:avLst/>
              <a:gdLst/>
              <a:ahLst/>
              <a:cxnLst/>
              <a:rect l="l" t="t" r="r" b="b"/>
              <a:pathLst>
                <a:path w="384008" h="270224" extrusionOk="0">
                  <a:moveTo>
                    <a:pt x="103771" y="270224"/>
                  </a:moveTo>
                  <a:lnTo>
                    <a:pt x="0" y="210121"/>
                  </a:lnTo>
                  <a:lnTo>
                    <a:pt x="280238" y="0"/>
                  </a:lnTo>
                  <a:lnTo>
                    <a:pt x="384008" y="60007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F7B7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0" name="Google Shape;890;p19"/>
            <p:cNvSpPr/>
            <p:nvPr/>
          </p:nvSpPr>
          <p:spPr>
            <a:xfrm>
              <a:off x="4419530" y="544206"/>
              <a:ext cx="384008" cy="270224"/>
            </a:xfrm>
            <a:custGeom>
              <a:avLst/>
              <a:gdLst/>
              <a:ahLst/>
              <a:cxnLst/>
              <a:rect l="l" t="t" r="r" b="b"/>
              <a:pathLst>
                <a:path w="384008" h="270224" extrusionOk="0">
                  <a:moveTo>
                    <a:pt x="103866" y="270224"/>
                  </a:moveTo>
                  <a:lnTo>
                    <a:pt x="0" y="210217"/>
                  </a:lnTo>
                  <a:lnTo>
                    <a:pt x="280238" y="0"/>
                  </a:lnTo>
                  <a:lnTo>
                    <a:pt x="384008" y="60103"/>
                  </a:lnTo>
                  <a:lnTo>
                    <a:pt x="103866" y="270224"/>
                  </a:ln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1" name="Google Shape;891;p19"/>
            <p:cNvSpPr/>
            <p:nvPr/>
          </p:nvSpPr>
          <p:spPr>
            <a:xfrm>
              <a:off x="4523395" y="604308"/>
              <a:ext cx="383913" cy="270224"/>
            </a:xfrm>
            <a:custGeom>
              <a:avLst/>
              <a:gdLst/>
              <a:ahLst/>
              <a:cxnLst/>
              <a:rect l="l" t="t" r="r" b="b"/>
              <a:pathLst>
                <a:path w="383913" h="270224" extrusionOk="0">
                  <a:moveTo>
                    <a:pt x="103771" y="270224"/>
                  </a:moveTo>
                  <a:lnTo>
                    <a:pt x="0" y="210122"/>
                  </a:lnTo>
                  <a:lnTo>
                    <a:pt x="280143" y="0"/>
                  </a:lnTo>
                  <a:lnTo>
                    <a:pt x="383913" y="60008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F7B7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2" name="Google Shape;892;p19"/>
            <p:cNvSpPr/>
            <p:nvPr/>
          </p:nvSpPr>
          <p:spPr>
            <a:xfrm>
              <a:off x="4627166" y="664316"/>
              <a:ext cx="383912" cy="270224"/>
            </a:xfrm>
            <a:custGeom>
              <a:avLst/>
              <a:gdLst/>
              <a:ahLst/>
              <a:cxnLst/>
              <a:rect l="l" t="t" r="r" b="b"/>
              <a:pathLst>
                <a:path w="383912" h="270224" extrusionOk="0">
                  <a:moveTo>
                    <a:pt x="103771" y="270224"/>
                  </a:moveTo>
                  <a:lnTo>
                    <a:pt x="0" y="210217"/>
                  </a:lnTo>
                  <a:lnTo>
                    <a:pt x="280142" y="0"/>
                  </a:lnTo>
                  <a:lnTo>
                    <a:pt x="383913" y="60103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3" name="Google Shape;893;p19"/>
            <p:cNvSpPr/>
            <p:nvPr/>
          </p:nvSpPr>
          <p:spPr>
            <a:xfrm>
              <a:off x="4730936" y="724419"/>
              <a:ext cx="383913" cy="270224"/>
            </a:xfrm>
            <a:custGeom>
              <a:avLst/>
              <a:gdLst/>
              <a:ahLst/>
              <a:cxnLst/>
              <a:rect l="l" t="t" r="r" b="b"/>
              <a:pathLst>
                <a:path w="383913" h="270224" extrusionOk="0">
                  <a:moveTo>
                    <a:pt x="103771" y="270224"/>
                  </a:moveTo>
                  <a:lnTo>
                    <a:pt x="0" y="210122"/>
                  </a:lnTo>
                  <a:lnTo>
                    <a:pt x="280142" y="0"/>
                  </a:lnTo>
                  <a:lnTo>
                    <a:pt x="383913" y="60008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F7B7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4" name="Google Shape;894;p19"/>
            <p:cNvSpPr/>
            <p:nvPr/>
          </p:nvSpPr>
          <p:spPr>
            <a:xfrm>
              <a:off x="4834707" y="784426"/>
              <a:ext cx="383912" cy="270224"/>
            </a:xfrm>
            <a:custGeom>
              <a:avLst/>
              <a:gdLst/>
              <a:ahLst/>
              <a:cxnLst/>
              <a:rect l="l" t="t" r="r" b="b"/>
              <a:pathLst>
                <a:path w="383912" h="270224" extrusionOk="0">
                  <a:moveTo>
                    <a:pt x="103771" y="270224"/>
                  </a:moveTo>
                  <a:lnTo>
                    <a:pt x="0" y="210217"/>
                  </a:lnTo>
                  <a:lnTo>
                    <a:pt x="280143" y="0"/>
                  </a:lnTo>
                  <a:lnTo>
                    <a:pt x="383913" y="60103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5" name="Google Shape;895;p19"/>
            <p:cNvSpPr/>
            <p:nvPr/>
          </p:nvSpPr>
          <p:spPr>
            <a:xfrm>
              <a:off x="4938478" y="844529"/>
              <a:ext cx="383913" cy="270224"/>
            </a:xfrm>
            <a:custGeom>
              <a:avLst/>
              <a:gdLst/>
              <a:ahLst/>
              <a:cxnLst/>
              <a:rect l="l" t="t" r="r" b="b"/>
              <a:pathLst>
                <a:path w="383913" h="270224" extrusionOk="0">
                  <a:moveTo>
                    <a:pt x="103771" y="270224"/>
                  </a:moveTo>
                  <a:lnTo>
                    <a:pt x="0" y="210121"/>
                  </a:lnTo>
                  <a:lnTo>
                    <a:pt x="280142" y="0"/>
                  </a:lnTo>
                  <a:lnTo>
                    <a:pt x="383913" y="60008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F7B7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6" name="Google Shape;896;p19"/>
            <p:cNvSpPr/>
            <p:nvPr/>
          </p:nvSpPr>
          <p:spPr>
            <a:xfrm>
              <a:off x="5042248" y="904537"/>
              <a:ext cx="384008" cy="270224"/>
            </a:xfrm>
            <a:custGeom>
              <a:avLst/>
              <a:gdLst/>
              <a:ahLst/>
              <a:cxnLst/>
              <a:rect l="l" t="t" r="r" b="b"/>
              <a:pathLst>
                <a:path w="384008" h="270224" extrusionOk="0">
                  <a:moveTo>
                    <a:pt x="103771" y="270224"/>
                  </a:moveTo>
                  <a:lnTo>
                    <a:pt x="0" y="210217"/>
                  </a:lnTo>
                  <a:lnTo>
                    <a:pt x="280143" y="0"/>
                  </a:lnTo>
                  <a:lnTo>
                    <a:pt x="384008" y="60103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7" name="Google Shape;897;p19"/>
            <p:cNvSpPr/>
            <p:nvPr/>
          </p:nvSpPr>
          <p:spPr>
            <a:xfrm>
              <a:off x="4316519" y="693558"/>
              <a:ext cx="103770" cy="97206"/>
            </a:xfrm>
            <a:custGeom>
              <a:avLst/>
              <a:gdLst/>
              <a:ahLst/>
              <a:cxnLst/>
              <a:rect l="l" t="t" r="r" b="b"/>
              <a:pathLst>
                <a:path w="103770" h="97206" extrusionOk="0">
                  <a:moveTo>
                    <a:pt x="51885" y="90106"/>
                  </a:moveTo>
                  <a:cubicBezTo>
                    <a:pt x="80394" y="106680"/>
                    <a:pt x="103771" y="93250"/>
                    <a:pt x="103771" y="60103"/>
                  </a:cubicBezTo>
                  <a:lnTo>
                    <a:pt x="0" y="0"/>
                  </a:lnTo>
                  <a:cubicBezTo>
                    <a:pt x="2005" y="36601"/>
                    <a:pt x="21267" y="70060"/>
                    <a:pt x="51885" y="90106"/>
                  </a:cubicBezTo>
                  <a:close/>
                </a:path>
              </a:pathLst>
            </a:custGeom>
            <a:solidFill>
              <a:srgbClr val="E2616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8" name="Google Shape;898;p19"/>
            <p:cNvSpPr/>
            <p:nvPr/>
          </p:nvSpPr>
          <p:spPr>
            <a:xfrm>
              <a:off x="4420290" y="753661"/>
              <a:ext cx="103865" cy="97152"/>
            </a:xfrm>
            <a:custGeom>
              <a:avLst/>
              <a:gdLst/>
              <a:ahLst/>
              <a:cxnLst/>
              <a:rect l="l" t="t" r="r" b="b"/>
              <a:pathLst>
                <a:path w="103865" h="97152" extrusionOk="0">
                  <a:moveTo>
                    <a:pt x="51980" y="90011"/>
                  </a:moveTo>
                  <a:cubicBezTo>
                    <a:pt x="80489" y="106680"/>
                    <a:pt x="103866" y="93154"/>
                    <a:pt x="103866" y="60007"/>
                  </a:cubicBezTo>
                  <a:lnTo>
                    <a:pt x="0" y="0"/>
                  </a:lnTo>
                  <a:cubicBezTo>
                    <a:pt x="2005" y="36598"/>
                    <a:pt x="21315" y="70038"/>
                    <a:pt x="51980" y="90011"/>
                  </a:cubicBez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9" name="Google Shape;899;p19"/>
            <p:cNvSpPr/>
            <p:nvPr/>
          </p:nvSpPr>
          <p:spPr>
            <a:xfrm>
              <a:off x="4524441" y="813668"/>
              <a:ext cx="103770" cy="97206"/>
            </a:xfrm>
            <a:custGeom>
              <a:avLst/>
              <a:gdLst/>
              <a:ahLst/>
              <a:cxnLst/>
              <a:rect l="l" t="t" r="r" b="b"/>
              <a:pathLst>
                <a:path w="103770" h="97206" extrusionOk="0">
                  <a:moveTo>
                    <a:pt x="51885" y="90106"/>
                  </a:moveTo>
                  <a:cubicBezTo>
                    <a:pt x="80394" y="106680"/>
                    <a:pt x="103771" y="93250"/>
                    <a:pt x="103771" y="60103"/>
                  </a:cubicBezTo>
                  <a:lnTo>
                    <a:pt x="0" y="0"/>
                  </a:lnTo>
                  <a:cubicBezTo>
                    <a:pt x="1958" y="36614"/>
                    <a:pt x="21229" y="70093"/>
                    <a:pt x="51885" y="90106"/>
                  </a:cubicBezTo>
                  <a:close/>
                </a:path>
              </a:pathLst>
            </a:custGeom>
            <a:solidFill>
              <a:srgbClr val="E2616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0" name="Google Shape;900;p19"/>
            <p:cNvSpPr/>
            <p:nvPr/>
          </p:nvSpPr>
          <p:spPr>
            <a:xfrm>
              <a:off x="4627926" y="873771"/>
              <a:ext cx="103770" cy="97187"/>
            </a:xfrm>
            <a:custGeom>
              <a:avLst/>
              <a:gdLst/>
              <a:ahLst/>
              <a:cxnLst/>
              <a:rect l="l" t="t" r="r" b="b"/>
              <a:pathLst>
                <a:path w="103770" h="97187" extrusionOk="0">
                  <a:moveTo>
                    <a:pt x="51885" y="90106"/>
                  </a:moveTo>
                  <a:cubicBezTo>
                    <a:pt x="80394" y="106680"/>
                    <a:pt x="103771" y="93154"/>
                    <a:pt x="103771" y="60008"/>
                  </a:cubicBezTo>
                  <a:lnTo>
                    <a:pt x="0" y="0"/>
                  </a:lnTo>
                  <a:cubicBezTo>
                    <a:pt x="1986" y="36606"/>
                    <a:pt x="21258" y="70071"/>
                    <a:pt x="51885" y="90106"/>
                  </a:cubicBez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1" name="Google Shape;901;p19"/>
            <p:cNvSpPr/>
            <p:nvPr/>
          </p:nvSpPr>
          <p:spPr>
            <a:xfrm>
              <a:off x="4731697" y="933778"/>
              <a:ext cx="103770" cy="97206"/>
            </a:xfrm>
            <a:custGeom>
              <a:avLst/>
              <a:gdLst/>
              <a:ahLst/>
              <a:cxnLst/>
              <a:rect l="l" t="t" r="r" b="b"/>
              <a:pathLst>
                <a:path w="103770" h="97206" extrusionOk="0">
                  <a:moveTo>
                    <a:pt x="51885" y="90106"/>
                  </a:moveTo>
                  <a:cubicBezTo>
                    <a:pt x="80394" y="106680"/>
                    <a:pt x="103771" y="93250"/>
                    <a:pt x="103771" y="60103"/>
                  </a:cubicBezTo>
                  <a:lnTo>
                    <a:pt x="0" y="0"/>
                  </a:lnTo>
                  <a:cubicBezTo>
                    <a:pt x="1958" y="36614"/>
                    <a:pt x="21239" y="70093"/>
                    <a:pt x="51885" y="90106"/>
                  </a:cubicBezTo>
                  <a:close/>
                </a:path>
              </a:pathLst>
            </a:custGeom>
            <a:solidFill>
              <a:srgbClr val="E2616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2" name="Google Shape;902;p19"/>
            <p:cNvSpPr/>
            <p:nvPr/>
          </p:nvSpPr>
          <p:spPr>
            <a:xfrm>
              <a:off x="4835467" y="993881"/>
              <a:ext cx="103770" cy="97204"/>
            </a:xfrm>
            <a:custGeom>
              <a:avLst/>
              <a:gdLst/>
              <a:ahLst/>
              <a:cxnLst/>
              <a:rect l="l" t="t" r="r" b="b"/>
              <a:pathLst>
                <a:path w="103770" h="97204" extrusionOk="0">
                  <a:moveTo>
                    <a:pt x="51885" y="90106"/>
                  </a:moveTo>
                  <a:cubicBezTo>
                    <a:pt x="80394" y="106680"/>
                    <a:pt x="103771" y="93250"/>
                    <a:pt x="103771" y="60008"/>
                  </a:cubicBezTo>
                  <a:lnTo>
                    <a:pt x="0" y="0"/>
                  </a:lnTo>
                  <a:cubicBezTo>
                    <a:pt x="1986" y="36606"/>
                    <a:pt x="21258" y="70071"/>
                    <a:pt x="51885" y="90106"/>
                  </a:cubicBez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3" name="Google Shape;903;p19"/>
            <p:cNvSpPr/>
            <p:nvPr/>
          </p:nvSpPr>
          <p:spPr>
            <a:xfrm>
              <a:off x="4939238" y="1053889"/>
              <a:ext cx="103770" cy="97206"/>
            </a:xfrm>
            <a:custGeom>
              <a:avLst/>
              <a:gdLst/>
              <a:ahLst/>
              <a:cxnLst/>
              <a:rect l="l" t="t" r="r" b="b"/>
              <a:pathLst>
                <a:path w="103770" h="97206" extrusionOk="0">
                  <a:moveTo>
                    <a:pt x="51885" y="90106"/>
                  </a:moveTo>
                  <a:cubicBezTo>
                    <a:pt x="80394" y="106680"/>
                    <a:pt x="103770" y="93250"/>
                    <a:pt x="103770" y="60103"/>
                  </a:cubicBezTo>
                  <a:lnTo>
                    <a:pt x="0" y="0"/>
                  </a:lnTo>
                  <a:cubicBezTo>
                    <a:pt x="1863" y="36642"/>
                    <a:pt x="21163" y="70158"/>
                    <a:pt x="51885" y="90106"/>
                  </a:cubicBezTo>
                  <a:close/>
                </a:path>
              </a:pathLst>
            </a:custGeom>
            <a:solidFill>
              <a:srgbClr val="E2616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4" name="Google Shape;904;p19"/>
            <p:cNvSpPr/>
            <p:nvPr/>
          </p:nvSpPr>
          <p:spPr>
            <a:xfrm>
              <a:off x="5043008" y="1113991"/>
              <a:ext cx="103770" cy="97204"/>
            </a:xfrm>
            <a:custGeom>
              <a:avLst/>
              <a:gdLst/>
              <a:ahLst/>
              <a:cxnLst/>
              <a:rect l="l" t="t" r="r" b="b"/>
              <a:pathLst>
                <a:path w="103770" h="97204" extrusionOk="0">
                  <a:moveTo>
                    <a:pt x="51885" y="90106"/>
                  </a:moveTo>
                  <a:cubicBezTo>
                    <a:pt x="80394" y="106680"/>
                    <a:pt x="103771" y="93250"/>
                    <a:pt x="103771" y="60008"/>
                  </a:cubicBezTo>
                  <a:lnTo>
                    <a:pt x="0" y="0"/>
                  </a:lnTo>
                  <a:cubicBezTo>
                    <a:pt x="1986" y="36606"/>
                    <a:pt x="21258" y="70071"/>
                    <a:pt x="51885" y="90106"/>
                  </a:cubicBez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05" name="Google Shape;905;p19"/>
            <p:cNvGrpSpPr/>
            <p:nvPr/>
          </p:nvGrpSpPr>
          <p:grpSpPr>
            <a:xfrm>
              <a:off x="4316519" y="693558"/>
              <a:ext cx="830259" cy="517637"/>
              <a:chOff x="5840944" y="1418558"/>
              <a:chExt cx="830259" cy="517637"/>
            </a:xfrm>
          </p:grpSpPr>
          <p:sp>
            <p:nvSpPr>
              <p:cNvPr id="906" name="Google Shape;906;p19"/>
              <p:cNvSpPr/>
              <p:nvPr/>
            </p:nvSpPr>
            <p:spPr>
              <a:xfrm>
                <a:off x="5840944" y="1418558"/>
                <a:ext cx="103770" cy="97206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6" extrusionOk="0">
                    <a:moveTo>
                      <a:pt x="51885" y="90106"/>
                    </a:moveTo>
                    <a:cubicBezTo>
                      <a:pt x="80394" y="106680"/>
                      <a:pt x="103771" y="93250"/>
                      <a:pt x="103771" y="60103"/>
                    </a:cubicBezTo>
                    <a:lnTo>
                      <a:pt x="0" y="0"/>
                    </a:lnTo>
                    <a:cubicBezTo>
                      <a:pt x="2005" y="36601"/>
                      <a:pt x="21267" y="70060"/>
                      <a:pt x="51885" y="90106"/>
                    </a:cubicBezTo>
                    <a:close/>
                  </a:path>
                </a:pathLst>
              </a:custGeom>
              <a:solidFill>
                <a:srgbClr val="E2616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7" name="Google Shape;907;p19"/>
              <p:cNvSpPr/>
              <p:nvPr/>
            </p:nvSpPr>
            <p:spPr>
              <a:xfrm>
                <a:off x="5944715" y="1478661"/>
                <a:ext cx="103865" cy="97152"/>
              </a:xfrm>
              <a:custGeom>
                <a:avLst/>
                <a:gdLst/>
                <a:ahLst/>
                <a:cxnLst/>
                <a:rect l="l" t="t" r="r" b="b"/>
                <a:pathLst>
                  <a:path w="103865" h="97152" extrusionOk="0">
                    <a:moveTo>
                      <a:pt x="51980" y="90011"/>
                    </a:moveTo>
                    <a:cubicBezTo>
                      <a:pt x="80489" y="106680"/>
                      <a:pt x="103866" y="93154"/>
                      <a:pt x="103866" y="60007"/>
                    </a:cubicBezTo>
                    <a:lnTo>
                      <a:pt x="0" y="0"/>
                    </a:lnTo>
                    <a:cubicBezTo>
                      <a:pt x="2005" y="36598"/>
                      <a:pt x="21315" y="70038"/>
                      <a:pt x="51980" y="90011"/>
                    </a:cubicBez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8" name="Google Shape;908;p19"/>
              <p:cNvSpPr/>
              <p:nvPr/>
            </p:nvSpPr>
            <p:spPr>
              <a:xfrm>
                <a:off x="6048866" y="1538668"/>
                <a:ext cx="103770" cy="97206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6" extrusionOk="0">
                    <a:moveTo>
                      <a:pt x="51885" y="90106"/>
                    </a:moveTo>
                    <a:cubicBezTo>
                      <a:pt x="80394" y="106680"/>
                      <a:pt x="103771" y="93250"/>
                      <a:pt x="103771" y="60103"/>
                    </a:cubicBezTo>
                    <a:lnTo>
                      <a:pt x="0" y="0"/>
                    </a:lnTo>
                    <a:cubicBezTo>
                      <a:pt x="1958" y="36614"/>
                      <a:pt x="21229" y="70093"/>
                      <a:pt x="51885" y="90106"/>
                    </a:cubicBezTo>
                    <a:close/>
                  </a:path>
                </a:pathLst>
              </a:custGeom>
              <a:solidFill>
                <a:srgbClr val="E2616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9" name="Google Shape;909;p19"/>
              <p:cNvSpPr/>
              <p:nvPr/>
            </p:nvSpPr>
            <p:spPr>
              <a:xfrm>
                <a:off x="6152351" y="1598771"/>
                <a:ext cx="103770" cy="97187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187" extrusionOk="0">
                    <a:moveTo>
                      <a:pt x="51885" y="90106"/>
                    </a:moveTo>
                    <a:cubicBezTo>
                      <a:pt x="80394" y="106680"/>
                      <a:pt x="103771" y="93154"/>
                      <a:pt x="103771" y="60008"/>
                    </a:cubicBezTo>
                    <a:lnTo>
                      <a:pt x="0" y="0"/>
                    </a:lnTo>
                    <a:cubicBezTo>
                      <a:pt x="1986" y="36606"/>
                      <a:pt x="21258" y="70071"/>
                      <a:pt x="51885" y="90106"/>
                    </a:cubicBez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0" name="Google Shape;910;p19"/>
              <p:cNvSpPr/>
              <p:nvPr/>
            </p:nvSpPr>
            <p:spPr>
              <a:xfrm>
                <a:off x="6256122" y="1658778"/>
                <a:ext cx="103770" cy="97206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6" extrusionOk="0">
                    <a:moveTo>
                      <a:pt x="51885" y="90106"/>
                    </a:moveTo>
                    <a:cubicBezTo>
                      <a:pt x="80394" y="106680"/>
                      <a:pt x="103771" y="93250"/>
                      <a:pt x="103771" y="60103"/>
                    </a:cubicBezTo>
                    <a:lnTo>
                      <a:pt x="0" y="0"/>
                    </a:lnTo>
                    <a:cubicBezTo>
                      <a:pt x="1958" y="36614"/>
                      <a:pt x="21239" y="70093"/>
                      <a:pt x="51885" y="90106"/>
                    </a:cubicBezTo>
                    <a:close/>
                  </a:path>
                </a:pathLst>
              </a:custGeom>
              <a:solidFill>
                <a:srgbClr val="E2616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1" name="Google Shape;911;p19"/>
              <p:cNvSpPr/>
              <p:nvPr/>
            </p:nvSpPr>
            <p:spPr>
              <a:xfrm>
                <a:off x="6359892" y="1718881"/>
                <a:ext cx="103770" cy="97204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4" extrusionOk="0">
                    <a:moveTo>
                      <a:pt x="51885" y="90106"/>
                    </a:moveTo>
                    <a:cubicBezTo>
                      <a:pt x="80394" y="106680"/>
                      <a:pt x="103771" y="93250"/>
                      <a:pt x="103771" y="60008"/>
                    </a:cubicBezTo>
                    <a:lnTo>
                      <a:pt x="0" y="0"/>
                    </a:lnTo>
                    <a:cubicBezTo>
                      <a:pt x="1986" y="36606"/>
                      <a:pt x="21258" y="70071"/>
                      <a:pt x="51885" y="90106"/>
                    </a:cubicBez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2" name="Google Shape;912;p19"/>
              <p:cNvSpPr/>
              <p:nvPr/>
            </p:nvSpPr>
            <p:spPr>
              <a:xfrm>
                <a:off x="6463663" y="1778889"/>
                <a:ext cx="103770" cy="97206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6" extrusionOk="0">
                    <a:moveTo>
                      <a:pt x="51885" y="90106"/>
                    </a:moveTo>
                    <a:cubicBezTo>
                      <a:pt x="80394" y="106680"/>
                      <a:pt x="103770" y="93250"/>
                      <a:pt x="103770" y="60103"/>
                    </a:cubicBezTo>
                    <a:lnTo>
                      <a:pt x="0" y="0"/>
                    </a:lnTo>
                    <a:cubicBezTo>
                      <a:pt x="1863" y="36642"/>
                      <a:pt x="21163" y="70158"/>
                      <a:pt x="51885" y="90106"/>
                    </a:cubicBezTo>
                    <a:close/>
                  </a:path>
                </a:pathLst>
              </a:custGeom>
              <a:solidFill>
                <a:srgbClr val="E2616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3" name="Google Shape;913;p19"/>
              <p:cNvSpPr/>
              <p:nvPr/>
            </p:nvSpPr>
            <p:spPr>
              <a:xfrm>
                <a:off x="6567433" y="1838991"/>
                <a:ext cx="103770" cy="97204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4" extrusionOk="0">
                    <a:moveTo>
                      <a:pt x="51885" y="90106"/>
                    </a:moveTo>
                    <a:cubicBezTo>
                      <a:pt x="80394" y="106680"/>
                      <a:pt x="103771" y="93250"/>
                      <a:pt x="103771" y="60008"/>
                    </a:cubicBezTo>
                    <a:lnTo>
                      <a:pt x="0" y="0"/>
                    </a:lnTo>
                    <a:cubicBezTo>
                      <a:pt x="1986" y="36606"/>
                      <a:pt x="21258" y="70071"/>
                      <a:pt x="51885" y="90106"/>
                    </a:cubicBez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14" name="Google Shape;914;p19"/>
            <p:cNvSpPr/>
            <p:nvPr/>
          </p:nvSpPr>
          <p:spPr>
            <a:xfrm>
              <a:off x="5776434" y="3835950"/>
              <a:ext cx="422399" cy="244506"/>
            </a:xfrm>
            <a:custGeom>
              <a:avLst/>
              <a:gdLst/>
              <a:ahLst/>
              <a:cxnLst/>
              <a:rect l="l" t="t" r="r" b="b"/>
              <a:pathLst>
                <a:path w="422399" h="244506" extrusionOk="0">
                  <a:moveTo>
                    <a:pt x="375265" y="244507"/>
                  </a:moveTo>
                  <a:lnTo>
                    <a:pt x="0" y="27337"/>
                  </a:lnTo>
                  <a:lnTo>
                    <a:pt x="47039" y="0"/>
                  </a:lnTo>
                  <a:lnTo>
                    <a:pt x="422399" y="217075"/>
                  </a:lnTo>
                  <a:lnTo>
                    <a:pt x="375265" y="244507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5" name="Google Shape;915;p19"/>
            <p:cNvSpPr/>
            <p:nvPr/>
          </p:nvSpPr>
          <p:spPr>
            <a:xfrm>
              <a:off x="5919927" y="3349699"/>
              <a:ext cx="376785" cy="648842"/>
            </a:xfrm>
            <a:custGeom>
              <a:avLst/>
              <a:gdLst/>
              <a:ahLst/>
              <a:cxnLst/>
              <a:rect l="l" t="t" r="r" b="b"/>
              <a:pathLst>
                <a:path w="376785" h="648842" extrusionOk="0">
                  <a:moveTo>
                    <a:pt x="376786" y="648843"/>
                  </a:moveTo>
                  <a:lnTo>
                    <a:pt x="0" y="430721"/>
                  </a:lnTo>
                  <a:lnTo>
                    <a:pt x="47134" y="0"/>
                  </a:lnTo>
                  <a:lnTo>
                    <a:pt x="329747" y="163544"/>
                  </a:lnTo>
                  <a:lnTo>
                    <a:pt x="376786" y="648843"/>
                  </a:lnTo>
                  <a:close/>
                </a:path>
              </a:pathLst>
            </a:custGeom>
            <a:solidFill>
              <a:srgbClr val="C6555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6" name="Google Shape;916;p19"/>
            <p:cNvSpPr/>
            <p:nvPr/>
          </p:nvSpPr>
          <p:spPr>
            <a:xfrm>
              <a:off x="5821952" y="3404277"/>
              <a:ext cx="376880" cy="648747"/>
            </a:xfrm>
            <a:custGeom>
              <a:avLst/>
              <a:gdLst/>
              <a:ahLst/>
              <a:cxnLst/>
              <a:rect l="l" t="t" r="r" b="b"/>
              <a:pathLst>
                <a:path w="376880" h="648747" extrusionOk="0">
                  <a:moveTo>
                    <a:pt x="376881" y="648748"/>
                  </a:moveTo>
                  <a:lnTo>
                    <a:pt x="0" y="430721"/>
                  </a:lnTo>
                  <a:lnTo>
                    <a:pt x="47134" y="0"/>
                  </a:lnTo>
                  <a:lnTo>
                    <a:pt x="329747" y="163544"/>
                  </a:lnTo>
                  <a:lnTo>
                    <a:pt x="376881" y="648748"/>
                  </a:lnTo>
                  <a:close/>
                </a:path>
              </a:pathLst>
            </a:custGeom>
            <a:solidFill>
              <a:srgbClr val="FF6C6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7" name="Google Shape;917;p19"/>
            <p:cNvSpPr/>
            <p:nvPr/>
          </p:nvSpPr>
          <p:spPr>
            <a:xfrm>
              <a:off x="6151700" y="3513243"/>
              <a:ext cx="145012" cy="539781"/>
            </a:xfrm>
            <a:custGeom>
              <a:avLst/>
              <a:gdLst/>
              <a:ahLst/>
              <a:cxnLst/>
              <a:rect l="l" t="t" r="r" b="b"/>
              <a:pathLst>
                <a:path w="145012" h="539781" extrusionOk="0">
                  <a:moveTo>
                    <a:pt x="47134" y="539782"/>
                  </a:moveTo>
                  <a:lnTo>
                    <a:pt x="145013" y="485299"/>
                  </a:lnTo>
                  <a:lnTo>
                    <a:pt x="97974" y="0"/>
                  </a:lnTo>
                  <a:lnTo>
                    <a:pt x="0" y="54578"/>
                  </a:lnTo>
                  <a:lnTo>
                    <a:pt x="47134" y="539782"/>
                  </a:lnTo>
                  <a:close/>
                </a:path>
              </a:pathLst>
            </a:custGeom>
            <a:solidFill>
              <a:srgbClr val="DD626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8" name="Google Shape;918;p19"/>
            <p:cNvSpPr/>
            <p:nvPr/>
          </p:nvSpPr>
          <p:spPr>
            <a:xfrm>
              <a:off x="5869087" y="3349699"/>
              <a:ext cx="97973" cy="104584"/>
            </a:xfrm>
            <a:custGeom>
              <a:avLst/>
              <a:gdLst/>
              <a:ahLst/>
              <a:cxnLst/>
              <a:rect l="l" t="t" r="r" b="b"/>
              <a:pathLst>
                <a:path w="97973" h="104584" extrusionOk="0">
                  <a:moveTo>
                    <a:pt x="0" y="54578"/>
                  </a:moveTo>
                  <a:lnTo>
                    <a:pt x="97974" y="0"/>
                  </a:lnTo>
                  <a:lnTo>
                    <a:pt x="86476" y="104584"/>
                  </a:lnTo>
                  <a:lnTo>
                    <a:pt x="0" y="54578"/>
                  </a:lnTo>
                  <a:close/>
                </a:path>
              </a:pathLst>
            </a:custGeom>
            <a:solidFill>
              <a:srgbClr val="C6555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9" name="Google Shape;919;p19"/>
            <p:cNvSpPr/>
            <p:nvPr/>
          </p:nvSpPr>
          <p:spPr>
            <a:xfrm>
              <a:off x="5939787" y="3382376"/>
              <a:ext cx="141211" cy="143535"/>
            </a:xfrm>
            <a:custGeom>
              <a:avLst/>
              <a:gdLst/>
              <a:ahLst/>
              <a:cxnLst/>
              <a:rect l="l" t="t" r="r" b="b"/>
              <a:pathLst>
                <a:path w="141211" h="143535" extrusionOk="0">
                  <a:moveTo>
                    <a:pt x="141211" y="143536"/>
                  </a:moveTo>
                  <a:lnTo>
                    <a:pt x="123821" y="133439"/>
                  </a:lnTo>
                  <a:cubicBezTo>
                    <a:pt x="123821" y="92767"/>
                    <a:pt x="99969" y="45904"/>
                    <a:pt x="70606" y="28664"/>
                  </a:cubicBezTo>
                  <a:cubicBezTo>
                    <a:pt x="41242" y="11424"/>
                    <a:pt x="17485" y="30950"/>
                    <a:pt x="17485" y="71622"/>
                  </a:cubicBezTo>
                  <a:lnTo>
                    <a:pt x="0" y="61525"/>
                  </a:lnTo>
                  <a:cubicBezTo>
                    <a:pt x="0" y="9805"/>
                    <a:pt x="31739" y="-14008"/>
                    <a:pt x="70606" y="8471"/>
                  </a:cubicBezTo>
                  <a:cubicBezTo>
                    <a:pt x="109472" y="30950"/>
                    <a:pt x="141211" y="91815"/>
                    <a:pt x="141211" y="143536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0" name="Google Shape;920;p19"/>
            <p:cNvSpPr/>
            <p:nvPr/>
          </p:nvSpPr>
          <p:spPr>
            <a:xfrm>
              <a:off x="6031584" y="3326084"/>
              <a:ext cx="141211" cy="143535"/>
            </a:xfrm>
            <a:custGeom>
              <a:avLst/>
              <a:gdLst/>
              <a:ahLst/>
              <a:cxnLst/>
              <a:rect l="l" t="t" r="r" b="b"/>
              <a:pathLst>
                <a:path w="141211" h="143535" extrusionOk="0">
                  <a:moveTo>
                    <a:pt x="141211" y="143536"/>
                  </a:moveTo>
                  <a:lnTo>
                    <a:pt x="123821" y="133439"/>
                  </a:lnTo>
                  <a:cubicBezTo>
                    <a:pt x="123821" y="92767"/>
                    <a:pt x="99969" y="45904"/>
                    <a:pt x="70606" y="28664"/>
                  </a:cubicBezTo>
                  <a:cubicBezTo>
                    <a:pt x="41242" y="11424"/>
                    <a:pt x="17485" y="30950"/>
                    <a:pt x="17485" y="71622"/>
                  </a:cubicBezTo>
                  <a:lnTo>
                    <a:pt x="0" y="61525"/>
                  </a:lnTo>
                  <a:cubicBezTo>
                    <a:pt x="0" y="9804"/>
                    <a:pt x="31739" y="-14008"/>
                    <a:pt x="70606" y="8471"/>
                  </a:cubicBezTo>
                  <a:cubicBezTo>
                    <a:pt x="109472" y="30950"/>
                    <a:pt x="141211" y="92291"/>
                    <a:pt x="141211" y="143536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1" name="Google Shape;921;p19"/>
            <p:cNvSpPr/>
            <p:nvPr/>
          </p:nvSpPr>
          <p:spPr>
            <a:xfrm>
              <a:off x="5273451" y="4003686"/>
              <a:ext cx="608559" cy="352234"/>
            </a:xfrm>
            <a:custGeom>
              <a:avLst/>
              <a:gdLst/>
              <a:ahLst/>
              <a:cxnLst/>
              <a:rect l="l" t="t" r="r" b="b"/>
              <a:pathLst>
                <a:path w="608559" h="352234" extrusionOk="0">
                  <a:moveTo>
                    <a:pt x="540709" y="352234"/>
                  </a:moveTo>
                  <a:lnTo>
                    <a:pt x="0" y="39529"/>
                  </a:lnTo>
                  <a:lnTo>
                    <a:pt x="67850" y="0"/>
                  </a:lnTo>
                  <a:lnTo>
                    <a:pt x="608559" y="312801"/>
                  </a:lnTo>
                  <a:lnTo>
                    <a:pt x="540709" y="352234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2" name="Google Shape;922;p19"/>
            <p:cNvSpPr/>
            <p:nvPr/>
          </p:nvSpPr>
          <p:spPr>
            <a:xfrm>
              <a:off x="5480232" y="3303313"/>
              <a:ext cx="542799" cy="934592"/>
            </a:xfrm>
            <a:custGeom>
              <a:avLst/>
              <a:gdLst/>
              <a:ahLst/>
              <a:cxnLst/>
              <a:rect l="l" t="t" r="r" b="b"/>
              <a:pathLst>
                <a:path w="542799" h="934592" extrusionOk="0">
                  <a:moveTo>
                    <a:pt x="542800" y="934593"/>
                  </a:moveTo>
                  <a:lnTo>
                    <a:pt x="0" y="620458"/>
                  </a:lnTo>
                  <a:lnTo>
                    <a:pt x="67850" y="0"/>
                  </a:lnTo>
                  <a:lnTo>
                    <a:pt x="474950" y="235648"/>
                  </a:lnTo>
                  <a:lnTo>
                    <a:pt x="542800" y="93459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3" name="Google Shape;923;p19"/>
            <p:cNvSpPr/>
            <p:nvPr/>
          </p:nvSpPr>
          <p:spPr>
            <a:xfrm>
              <a:off x="5339115" y="3381894"/>
              <a:ext cx="542894" cy="934592"/>
            </a:xfrm>
            <a:custGeom>
              <a:avLst/>
              <a:gdLst/>
              <a:ahLst/>
              <a:cxnLst/>
              <a:rect l="l" t="t" r="r" b="b"/>
              <a:pathLst>
                <a:path w="542894" h="934592" extrusionOk="0">
                  <a:moveTo>
                    <a:pt x="542895" y="934593"/>
                  </a:moveTo>
                  <a:lnTo>
                    <a:pt x="0" y="620458"/>
                  </a:lnTo>
                  <a:lnTo>
                    <a:pt x="67850" y="0"/>
                  </a:lnTo>
                  <a:lnTo>
                    <a:pt x="475045" y="235553"/>
                  </a:lnTo>
                  <a:lnTo>
                    <a:pt x="542895" y="93459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4" name="Google Shape;924;p19"/>
            <p:cNvSpPr/>
            <p:nvPr/>
          </p:nvSpPr>
          <p:spPr>
            <a:xfrm>
              <a:off x="5814160" y="3538961"/>
              <a:ext cx="208871" cy="777525"/>
            </a:xfrm>
            <a:custGeom>
              <a:avLst/>
              <a:gdLst/>
              <a:ahLst/>
              <a:cxnLst/>
              <a:rect l="l" t="t" r="r" b="b"/>
              <a:pathLst>
                <a:path w="208871" h="777525" extrusionOk="0">
                  <a:moveTo>
                    <a:pt x="67850" y="777526"/>
                  </a:moveTo>
                  <a:lnTo>
                    <a:pt x="208871" y="698945"/>
                  </a:lnTo>
                  <a:lnTo>
                    <a:pt x="141021" y="0"/>
                  </a:lnTo>
                  <a:lnTo>
                    <a:pt x="0" y="78486"/>
                  </a:lnTo>
                  <a:lnTo>
                    <a:pt x="67850" y="7775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5" name="Google Shape;925;p19"/>
            <p:cNvSpPr/>
            <p:nvPr/>
          </p:nvSpPr>
          <p:spPr>
            <a:xfrm>
              <a:off x="5406965" y="3303313"/>
              <a:ext cx="141116" cy="150685"/>
            </a:xfrm>
            <a:custGeom>
              <a:avLst/>
              <a:gdLst/>
              <a:ahLst/>
              <a:cxnLst/>
              <a:rect l="l" t="t" r="r" b="b"/>
              <a:pathLst>
                <a:path w="141116" h="150685" extrusionOk="0">
                  <a:moveTo>
                    <a:pt x="0" y="78581"/>
                  </a:moveTo>
                  <a:lnTo>
                    <a:pt x="141117" y="0"/>
                  </a:lnTo>
                  <a:lnTo>
                    <a:pt x="124582" y="150685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6" name="Google Shape;926;p19"/>
            <p:cNvSpPr/>
            <p:nvPr/>
          </p:nvSpPr>
          <p:spPr>
            <a:xfrm>
              <a:off x="5508835" y="3350470"/>
              <a:ext cx="203454" cy="206683"/>
            </a:xfrm>
            <a:custGeom>
              <a:avLst/>
              <a:gdLst/>
              <a:ahLst/>
              <a:cxnLst/>
              <a:rect l="l" t="t" r="r" b="b"/>
              <a:pathLst>
                <a:path w="203454" h="206683" extrusionOk="0">
                  <a:moveTo>
                    <a:pt x="203455" y="206684"/>
                  </a:moveTo>
                  <a:lnTo>
                    <a:pt x="178367" y="191730"/>
                  </a:lnTo>
                  <a:cubicBezTo>
                    <a:pt x="178367" y="133151"/>
                    <a:pt x="143967" y="65619"/>
                    <a:pt x="101775" y="41235"/>
                  </a:cubicBezTo>
                  <a:cubicBezTo>
                    <a:pt x="59582" y="16851"/>
                    <a:pt x="25087" y="44473"/>
                    <a:pt x="25087" y="103052"/>
                  </a:cubicBezTo>
                  <a:lnTo>
                    <a:pt x="0" y="88574"/>
                  </a:lnTo>
                  <a:cubicBezTo>
                    <a:pt x="0" y="13993"/>
                    <a:pt x="45613" y="-20297"/>
                    <a:pt x="101775" y="12374"/>
                  </a:cubicBezTo>
                  <a:cubicBezTo>
                    <a:pt x="157936" y="45045"/>
                    <a:pt x="203455" y="132103"/>
                    <a:pt x="203455" y="206684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7" name="Google Shape;927;p19"/>
            <p:cNvSpPr/>
            <p:nvPr/>
          </p:nvSpPr>
          <p:spPr>
            <a:xfrm>
              <a:off x="5641209" y="3269779"/>
              <a:ext cx="203454" cy="206316"/>
            </a:xfrm>
            <a:custGeom>
              <a:avLst/>
              <a:gdLst/>
              <a:ahLst/>
              <a:cxnLst/>
              <a:rect l="l" t="t" r="r" b="b"/>
              <a:pathLst>
                <a:path w="203454" h="206316" extrusionOk="0">
                  <a:moveTo>
                    <a:pt x="203455" y="206317"/>
                  </a:moveTo>
                  <a:lnTo>
                    <a:pt x="178367" y="191744"/>
                  </a:lnTo>
                  <a:cubicBezTo>
                    <a:pt x="178367" y="133165"/>
                    <a:pt x="143967" y="65633"/>
                    <a:pt x="101775" y="41153"/>
                  </a:cubicBezTo>
                  <a:cubicBezTo>
                    <a:pt x="59582" y="16674"/>
                    <a:pt x="25088" y="44487"/>
                    <a:pt x="25088" y="103066"/>
                  </a:cubicBezTo>
                  <a:lnTo>
                    <a:pt x="0" y="88588"/>
                  </a:lnTo>
                  <a:cubicBezTo>
                    <a:pt x="0" y="13912"/>
                    <a:pt x="45708" y="-20283"/>
                    <a:pt x="101775" y="12388"/>
                  </a:cubicBezTo>
                  <a:cubicBezTo>
                    <a:pt x="157842" y="45059"/>
                    <a:pt x="203455" y="131641"/>
                    <a:pt x="203455" y="206317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8" name="Google Shape;928;p19"/>
            <p:cNvSpPr/>
            <p:nvPr/>
          </p:nvSpPr>
          <p:spPr>
            <a:xfrm>
              <a:off x="3370326" y="2746576"/>
              <a:ext cx="431236" cy="248888"/>
            </a:xfrm>
            <a:custGeom>
              <a:avLst/>
              <a:gdLst/>
              <a:ahLst/>
              <a:cxnLst/>
              <a:rect l="l" t="t" r="r" b="b"/>
              <a:pathLst>
                <a:path w="431236" h="248888" extrusionOk="0">
                  <a:moveTo>
                    <a:pt x="203170" y="248888"/>
                  </a:moveTo>
                  <a:lnTo>
                    <a:pt x="0" y="132016"/>
                  </a:lnTo>
                  <a:lnTo>
                    <a:pt x="228162" y="0"/>
                  </a:lnTo>
                  <a:lnTo>
                    <a:pt x="431237" y="116967"/>
                  </a:lnTo>
                  <a:lnTo>
                    <a:pt x="203170" y="248888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9" name="Google Shape;929;p19"/>
            <p:cNvSpPr/>
            <p:nvPr/>
          </p:nvSpPr>
          <p:spPr>
            <a:xfrm>
              <a:off x="3388571" y="2474923"/>
              <a:ext cx="435798" cy="252221"/>
            </a:xfrm>
            <a:custGeom>
              <a:avLst/>
              <a:gdLst/>
              <a:ahLst/>
              <a:cxnLst/>
              <a:rect l="l" t="t" r="r" b="b"/>
              <a:pathLst>
                <a:path w="435798" h="252221" extrusionOk="0">
                  <a:moveTo>
                    <a:pt x="217899" y="252222"/>
                  </a:moveTo>
                  <a:lnTo>
                    <a:pt x="0" y="126111"/>
                  </a:lnTo>
                  <a:lnTo>
                    <a:pt x="217899" y="0"/>
                  </a:lnTo>
                  <a:lnTo>
                    <a:pt x="435798" y="126111"/>
                  </a:lnTo>
                  <a:lnTo>
                    <a:pt x="217899" y="252222"/>
                  </a:lnTo>
                  <a:close/>
                </a:path>
              </a:pathLst>
            </a:custGeom>
            <a:solidFill>
              <a:srgbClr val="EFDA8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0" name="Google Shape;930;p19"/>
            <p:cNvSpPr/>
            <p:nvPr/>
          </p:nvSpPr>
          <p:spPr>
            <a:xfrm>
              <a:off x="3606470" y="2623608"/>
              <a:ext cx="203169" cy="352710"/>
            </a:xfrm>
            <a:custGeom>
              <a:avLst/>
              <a:gdLst/>
              <a:ahLst/>
              <a:cxnLst/>
              <a:rect l="l" t="t" r="r" b="b"/>
              <a:pathLst>
                <a:path w="203169" h="352710" extrusionOk="0">
                  <a:moveTo>
                    <a:pt x="203170" y="235172"/>
                  </a:moveTo>
                  <a:lnTo>
                    <a:pt x="0" y="352711"/>
                  </a:lnTo>
                  <a:lnTo>
                    <a:pt x="0" y="117538"/>
                  </a:lnTo>
                  <a:lnTo>
                    <a:pt x="203170" y="0"/>
                  </a:lnTo>
                  <a:lnTo>
                    <a:pt x="203170" y="235172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1" name="Google Shape;931;p19"/>
            <p:cNvSpPr/>
            <p:nvPr/>
          </p:nvSpPr>
          <p:spPr>
            <a:xfrm>
              <a:off x="3403301" y="2623608"/>
              <a:ext cx="203169" cy="352710"/>
            </a:xfrm>
            <a:custGeom>
              <a:avLst/>
              <a:gdLst/>
              <a:ahLst/>
              <a:cxnLst/>
              <a:rect l="l" t="t" r="r" b="b"/>
              <a:pathLst>
                <a:path w="203169" h="352710" extrusionOk="0">
                  <a:moveTo>
                    <a:pt x="203170" y="352711"/>
                  </a:moveTo>
                  <a:lnTo>
                    <a:pt x="0" y="235172"/>
                  </a:lnTo>
                  <a:lnTo>
                    <a:pt x="0" y="0"/>
                  </a:lnTo>
                  <a:lnTo>
                    <a:pt x="203170" y="117538"/>
                  </a:lnTo>
                  <a:lnTo>
                    <a:pt x="203170" y="352711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2" name="Google Shape;932;p19"/>
            <p:cNvSpPr/>
            <p:nvPr/>
          </p:nvSpPr>
          <p:spPr>
            <a:xfrm>
              <a:off x="3403301" y="2623608"/>
              <a:ext cx="203169" cy="177736"/>
            </a:xfrm>
            <a:custGeom>
              <a:avLst/>
              <a:gdLst/>
              <a:ahLst/>
              <a:cxnLst/>
              <a:rect l="l" t="t" r="r" b="b"/>
              <a:pathLst>
                <a:path w="203169" h="177736" extrusionOk="0">
                  <a:moveTo>
                    <a:pt x="0" y="0"/>
                  </a:moveTo>
                  <a:lnTo>
                    <a:pt x="0" y="61532"/>
                  </a:lnTo>
                  <a:lnTo>
                    <a:pt x="203170" y="177737"/>
                  </a:lnTo>
                  <a:lnTo>
                    <a:pt x="203170" y="1178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3" name="Google Shape;933;p19"/>
            <p:cNvSpPr/>
            <p:nvPr/>
          </p:nvSpPr>
          <p:spPr>
            <a:xfrm>
              <a:off x="3606470" y="2623608"/>
              <a:ext cx="203169" cy="177736"/>
            </a:xfrm>
            <a:custGeom>
              <a:avLst/>
              <a:gdLst/>
              <a:ahLst/>
              <a:cxnLst/>
              <a:rect l="l" t="t" r="r" b="b"/>
              <a:pathLst>
                <a:path w="203169" h="177736" extrusionOk="0">
                  <a:moveTo>
                    <a:pt x="203170" y="0"/>
                  </a:moveTo>
                  <a:lnTo>
                    <a:pt x="203170" y="65913"/>
                  </a:lnTo>
                  <a:lnTo>
                    <a:pt x="0" y="177737"/>
                  </a:lnTo>
                  <a:lnTo>
                    <a:pt x="0" y="117824"/>
                  </a:lnTo>
                  <a:lnTo>
                    <a:pt x="20317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4" name="Google Shape;934;p19"/>
            <p:cNvSpPr/>
            <p:nvPr/>
          </p:nvSpPr>
          <p:spPr>
            <a:xfrm>
              <a:off x="3388571" y="2601034"/>
              <a:ext cx="217899" cy="189547"/>
            </a:xfrm>
            <a:custGeom>
              <a:avLst/>
              <a:gdLst/>
              <a:ahLst/>
              <a:cxnLst/>
              <a:rect l="l" t="t" r="r" b="b"/>
              <a:pathLst>
                <a:path w="217899" h="189547" extrusionOk="0">
                  <a:moveTo>
                    <a:pt x="0" y="0"/>
                  </a:moveTo>
                  <a:lnTo>
                    <a:pt x="0" y="65151"/>
                  </a:lnTo>
                  <a:lnTo>
                    <a:pt x="217899" y="189547"/>
                  </a:lnTo>
                  <a:lnTo>
                    <a:pt x="217899" y="1261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5" name="Google Shape;935;p19"/>
            <p:cNvSpPr/>
            <p:nvPr/>
          </p:nvSpPr>
          <p:spPr>
            <a:xfrm>
              <a:off x="3606470" y="2601034"/>
              <a:ext cx="217899" cy="189547"/>
            </a:xfrm>
            <a:custGeom>
              <a:avLst/>
              <a:gdLst/>
              <a:ahLst/>
              <a:cxnLst/>
              <a:rect l="l" t="t" r="r" b="b"/>
              <a:pathLst>
                <a:path w="217899" h="189547" extrusionOk="0">
                  <a:moveTo>
                    <a:pt x="0" y="189547"/>
                  </a:moveTo>
                  <a:lnTo>
                    <a:pt x="217899" y="70295"/>
                  </a:lnTo>
                  <a:lnTo>
                    <a:pt x="217899" y="0"/>
                  </a:lnTo>
                  <a:lnTo>
                    <a:pt x="0" y="126111"/>
                  </a:lnTo>
                  <a:lnTo>
                    <a:pt x="0" y="189547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6" name="Google Shape;936;p19"/>
            <p:cNvSpPr/>
            <p:nvPr/>
          </p:nvSpPr>
          <p:spPr>
            <a:xfrm>
              <a:off x="6048784" y="4120462"/>
              <a:ext cx="389804" cy="224885"/>
            </a:xfrm>
            <a:custGeom>
              <a:avLst/>
              <a:gdLst/>
              <a:ahLst/>
              <a:cxnLst/>
              <a:rect l="l" t="t" r="r" b="b"/>
              <a:pathLst>
                <a:path w="389804" h="224885" extrusionOk="0">
                  <a:moveTo>
                    <a:pt x="183404" y="224885"/>
                  </a:moveTo>
                  <a:lnTo>
                    <a:pt x="0" y="119444"/>
                  </a:lnTo>
                  <a:lnTo>
                    <a:pt x="206401" y="0"/>
                  </a:lnTo>
                  <a:lnTo>
                    <a:pt x="389805" y="105537"/>
                  </a:lnTo>
                  <a:lnTo>
                    <a:pt x="183404" y="224885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7" name="Google Shape;937;p19"/>
            <p:cNvSpPr/>
            <p:nvPr/>
          </p:nvSpPr>
          <p:spPr>
            <a:xfrm>
              <a:off x="6065699" y="3875193"/>
              <a:ext cx="393415" cy="227647"/>
            </a:xfrm>
            <a:custGeom>
              <a:avLst/>
              <a:gdLst/>
              <a:ahLst/>
              <a:cxnLst/>
              <a:rect l="l" t="t" r="r" b="b"/>
              <a:pathLst>
                <a:path w="393415" h="227647" extrusionOk="0">
                  <a:moveTo>
                    <a:pt x="196708" y="227647"/>
                  </a:moveTo>
                  <a:lnTo>
                    <a:pt x="0" y="113824"/>
                  </a:lnTo>
                  <a:lnTo>
                    <a:pt x="196708" y="0"/>
                  </a:lnTo>
                  <a:lnTo>
                    <a:pt x="393416" y="113824"/>
                  </a:lnTo>
                  <a:lnTo>
                    <a:pt x="196708" y="227647"/>
                  </a:lnTo>
                  <a:close/>
                </a:path>
              </a:pathLst>
            </a:custGeom>
            <a:solidFill>
              <a:srgbClr val="EFDA8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8" name="Google Shape;938;p19"/>
            <p:cNvSpPr/>
            <p:nvPr/>
          </p:nvSpPr>
          <p:spPr>
            <a:xfrm>
              <a:off x="6262407" y="4009401"/>
              <a:ext cx="183404" cy="318420"/>
            </a:xfrm>
            <a:custGeom>
              <a:avLst/>
              <a:gdLst/>
              <a:ahLst/>
              <a:cxnLst/>
              <a:rect l="l" t="t" r="r" b="b"/>
              <a:pathLst>
                <a:path w="183404" h="318420" extrusionOk="0">
                  <a:moveTo>
                    <a:pt x="183404" y="212312"/>
                  </a:moveTo>
                  <a:lnTo>
                    <a:pt x="0" y="318421"/>
                  </a:lnTo>
                  <a:lnTo>
                    <a:pt x="0" y="106109"/>
                  </a:lnTo>
                  <a:lnTo>
                    <a:pt x="183404" y="0"/>
                  </a:lnTo>
                  <a:lnTo>
                    <a:pt x="183404" y="212312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9" name="Google Shape;939;p19"/>
            <p:cNvSpPr/>
            <p:nvPr/>
          </p:nvSpPr>
          <p:spPr>
            <a:xfrm>
              <a:off x="6079003" y="4009401"/>
              <a:ext cx="183403" cy="318420"/>
            </a:xfrm>
            <a:custGeom>
              <a:avLst/>
              <a:gdLst/>
              <a:ahLst/>
              <a:cxnLst/>
              <a:rect l="l" t="t" r="r" b="b"/>
              <a:pathLst>
                <a:path w="183403" h="318420" extrusionOk="0">
                  <a:moveTo>
                    <a:pt x="183404" y="318421"/>
                  </a:moveTo>
                  <a:lnTo>
                    <a:pt x="0" y="212312"/>
                  </a:lnTo>
                  <a:lnTo>
                    <a:pt x="0" y="0"/>
                  </a:lnTo>
                  <a:lnTo>
                    <a:pt x="183404" y="106109"/>
                  </a:lnTo>
                  <a:lnTo>
                    <a:pt x="183404" y="318421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0" name="Google Shape;940;p19"/>
            <p:cNvSpPr/>
            <p:nvPr/>
          </p:nvSpPr>
          <p:spPr>
            <a:xfrm>
              <a:off x="6079003" y="4009401"/>
              <a:ext cx="183403" cy="160496"/>
            </a:xfrm>
            <a:custGeom>
              <a:avLst/>
              <a:gdLst/>
              <a:ahLst/>
              <a:cxnLst/>
              <a:rect l="l" t="t" r="r" b="b"/>
              <a:pathLst>
                <a:path w="183403" h="160496" extrusionOk="0">
                  <a:moveTo>
                    <a:pt x="0" y="0"/>
                  </a:moveTo>
                  <a:lnTo>
                    <a:pt x="0" y="55531"/>
                  </a:lnTo>
                  <a:lnTo>
                    <a:pt x="183404" y="160496"/>
                  </a:lnTo>
                  <a:lnTo>
                    <a:pt x="183404" y="1063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1" name="Google Shape;941;p19"/>
            <p:cNvSpPr/>
            <p:nvPr/>
          </p:nvSpPr>
          <p:spPr>
            <a:xfrm>
              <a:off x="6262407" y="4009401"/>
              <a:ext cx="183404" cy="160496"/>
            </a:xfrm>
            <a:custGeom>
              <a:avLst/>
              <a:gdLst/>
              <a:ahLst/>
              <a:cxnLst/>
              <a:rect l="l" t="t" r="r" b="b"/>
              <a:pathLst>
                <a:path w="183404" h="160496" extrusionOk="0">
                  <a:moveTo>
                    <a:pt x="183404" y="0"/>
                  </a:moveTo>
                  <a:lnTo>
                    <a:pt x="183404" y="59531"/>
                  </a:lnTo>
                  <a:lnTo>
                    <a:pt x="0" y="160496"/>
                  </a:lnTo>
                  <a:lnTo>
                    <a:pt x="0" y="106394"/>
                  </a:lnTo>
                  <a:lnTo>
                    <a:pt x="183404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2" name="Google Shape;942;p19"/>
            <p:cNvSpPr/>
            <p:nvPr/>
          </p:nvSpPr>
          <p:spPr>
            <a:xfrm>
              <a:off x="6065699" y="3989017"/>
              <a:ext cx="196707" cy="171164"/>
            </a:xfrm>
            <a:custGeom>
              <a:avLst/>
              <a:gdLst/>
              <a:ahLst/>
              <a:cxnLst/>
              <a:rect l="l" t="t" r="r" b="b"/>
              <a:pathLst>
                <a:path w="196707" h="171164" extrusionOk="0">
                  <a:moveTo>
                    <a:pt x="0" y="0"/>
                  </a:moveTo>
                  <a:lnTo>
                    <a:pt x="0" y="58864"/>
                  </a:lnTo>
                  <a:lnTo>
                    <a:pt x="196708" y="171164"/>
                  </a:lnTo>
                  <a:lnTo>
                    <a:pt x="196708" y="1138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3" name="Google Shape;943;p19"/>
            <p:cNvSpPr/>
            <p:nvPr/>
          </p:nvSpPr>
          <p:spPr>
            <a:xfrm>
              <a:off x="6262407" y="3989017"/>
              <a:ext cx="196708" cy="171164"/>
            </a:xfrm>
            <a:custGeom>
              <a:avLst/>
              <a:gdLst/>
              <a:ahLst/>
              <a:cxnLst/>
              <a:rect l="l" t="t" r="r" b="b"/>
              <a:pathLst>
                <a:path w="196708" h="171164" extrusionOk="0">
                  <a:moveTo>
                    <a:pt x="0" y="171164"/>
                  </a:moveTo>
                  <a:lnTo>
                    <a:pt x="196708" y="63437"/>
                  </a:lnTo>
                  <a:lnTo>
                    <a:pt x="196708" y="0"/>
                  </a:lnTo>
                  <a:lnTo>
                    <a:pt x="0" y="113824"/>
                  </a:lnTo>
                  <a:lnTo>
                    <a:pt x="0" y="171164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4" name="Google Shape;944;p19"/>
            <p:cNvSpPr/>
            <p:nvPr/>
          </p:nvSpPr>
          <p:spPr>
            <a:xfrm>
              <a:off x="3676221" y="3054710"/>
              <a:ext cx="439504" cy="254317"/>
            </a:xfrm>
            <a:custGeom>
              <a:avLst/>
              <a:gdLst/>
              <a:ahLst/>
              <a:cxnLst/>
              <a:rect l="l" t="t" r="r" b="b"/>
              <a:pathLst>
                <a:path w="439504" h="254317" extrusionOk="0">
                  <a:moveTo>
                    <a:pt x="390470" y="254317"/>
                  </a:moveTo>
                  <a:lnTo>
                    <a:pt x="0" y="28480"/>
                  </a:lnTo>
                  <a:lnTo>
                    <a:pt x="49034" y="0"/>
                  </a:lnTo>
                  <a:lnTo>
                    <a:pt x="439504" y="225838"/>
                  </a:lnTo>
                  <a:lnTo>
                    <a:pt x="390470" y="254317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5" name="Google Shape;945;p19"/>
            <p:cNvSpPr/>
            <p:nvPr/>
          </p:nvSpPr>
          <p:spPr>
            <a:xfrm>
              <a:off x="3825510" y="2548837"/>
              <a:ext cx="392085" cy="674941"/>
            </a:xfrm>
            <a:custGeom>
              <a:avLst/>
              <a:gdLst/>
              <a:ahLst/>
              <a:cxnLst/>
              <a:rect l="l" t="t" r="r" b="b"/>
              <a:pathLst>
                <a:path w="392085" h="674941" extrusionOk="0">
                  <a:moveTo>
                    <a:pt x="392085" y="674942"/>
                  </a:moveTo>
                  <a:lnTo>
                    <a:pt x="0" y="448056"/>
                  </a:lnTo>
                  <a:lnTo>
                    <a:pt x="49034" y="0"/>
                  </a:lnTo>
                  <a:lnTo>
                    <a:pt x="343051" y="170212"/>
                  </a:lnTo>
                  <a:lnTo>
                    <a:pt x="392085" y="674942"/>
                  </a:lnTo>
                  <a:close/>
                </a:path>
              </a:pathLst>
            </a:custGeom>
            <a:solidFill>
              <a:srgbClr val="C6555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6" name="Google Shape;946;p19"/>
            <p:cNvSpPr/>
            <p:nvPr/>
          </p:nvSpPr>
          <p:spPr>
            <a:xfrm>
              <a:off x="3723640" y="2605606"/>
              <a:ext cx="392085" cy="674941"/>
            </a:xfrm>
            <a:custGeom>
              <a:avLst/>
              <a:gdLst/>
              <a:ahLst/>
              <a:cxnLst/>
              <a:rect l="l" t="t" r="r" b="b"/>
              <a:pathLst>
                <a:path w="392085" h="674941" extrusionOk="0">
                  <a:moveTo>
                    <a:pt x="392085" y="674942"/>
                  </a:moveTo>
                  <a:lnTo>
                    <a:pt x="0" y="448056"/>
                  </a:lnTo>
                  <a:lnTo>
                    <a:pt x="49034" y="0"/>
                  </a:lnTo>
                  <a:lnTo>
                    <a:pt x="343051" y="170117"/>
                  </a:lnTo>
                  <a:lnTo>
                    <a:pt x="392085" y="674942"/>
                  </a:lnTo>
                  <a:close/>
                </a:path>
              </a:pathLst>
            </a:custGeom>
            <a:solidFill>
              <a:srgbClr val="FF6C6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7" name="Google Shape;947;p19"/>
            <p:cNvSpPr/>
            <p:nvPr/>
          </p:nvSpPr>
          <p:spPr>
            <a:xfrm>
              <a:off x="4066691" y="2719049"/>
              <a:ext cx="150904" cy="561498"/>
            </a:xfrm>
            <a:custGeom>
              <a:avLst/>
              <a:gdLst/>
              <a:ahLst/>
              <a:cxnLst/>
              <a:rect l="l" t="t" r="r" b="b"/>
              <a:pathLst>
                <a:path w="150904" h="561498" extrusionOk="0">
                  <a:moveTo>
                    <a:pt x="49034" y="561499"/>
                  </a:moveTo>
                  <a:lnTo>
                    <a:pt x="150904" y="504730"/>
                  </a:lnTo>
                  <a:lnTo>
                    <a:pt x="101870" y="0"/>
                  </a:lnTo>
                  <a:lnTo>
                    <a:pt x="0" y="56674"/>
                  </a:lnTo>
                  <a:lnTo>
                    <a:pt x="49034" y="561499"/>
                  </a:lnTo>
                  <a:close/>
                </a:path>
              </a:pathLst>
            </a:custGeom>
            <a:solidFill>
              <a:srgbClr val="DD626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8" name="Google Shape;948;p19"/>
            <p:cNvSpPr/>
            <p:nvPr/>
          </p:nvSpPr>
          <p:spPr>
            <a:xfrm>
              <a:off x="3772674" y="2548837"/>
              <a:ext cx="101869" cy="108775"/>
            </a:xfrm>
            <a:custGeom>
              <a:avLst/>
              <a:gdLst/>
              <a:ahLst/>
              <a:cxnLst/>
              <a:rect l="l" t="t" r="r" b="b"/>
              <a:pathLst>
                <a:path w="101869" h="108775" extrusionOk="0">
                  <a:moveTo>
                    <a:pt x="0" y="56769"/>
                  </a:moveTo>
                  <a:lnTo>
                    <a:pt x="101870" y="0"/>
                  </a:lnTo>
                  <a:lnTo>
                    <a:pt x="89992" y="108775"/>
                  </a:lnTo>
                  <a:lnTo>
                    <a:pt x="0" y="56769"/>
                  </a:lnTo>
                  <a:close/>
                </a:path>
              </a:pathLst>
            </a:custGeom>
            <a:solidFill>
              <a:srgbClr val="C6555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9" name="Google Shape;949;p19"/>
            <p:cNvSpPr/>
            <p:nvPr/>
          </p:nvSpPr>
          <p:spPr>
            <a:xfrm>
              <a:off x="3846226" y="2583526"/>
              <a:ext cx="146913" cy="149048"/>
            </a:xfrm>
            <a:custGeom>
              <a:avLst/>
              <a:gdLst/>
              <a:ahLst/>
              <a:cxnLst/>
              <a:rect l="l" t="t" r="r" b="b"/>
              <a:pathLst>
                <a:path w="146913" h="149048" extrusionOk="0">
                  <a:moveTo>
                    <a:pt x="146913" y="149049"/>
                  </a:moveTo>
                  <a:lnTo>
                    <a:pt x="128858" y="138571"/>
                  </a:lnTo>
                  <a:cubicBezTo>
                    <a:pt x="128858" y="96185"/>
                    <a:pt x="103961" y="47417"/>
                    <a:pt x="73457" y="29796"/>
                  </a:cubicBezTo>
                  <a:cubicBezTo>
                    <a:pt x="42953" y="12175"/>
                    <a:pt x="18150" y="32177"/>
                    <a:pt x="18150" y="74468"/>
                  </a:cubicBezTo>
                  <a:lnTo>
                    <a:pt x="0" y="63991"/>
                  </a:lnTo>
                  <a:cubicBezTo>
                    <a:pt x="0" y="10174"/>
                    <a:pt x="32975" y="-14591"/>
                    <a:pt x="73457" y="8841"/>
                  </a:cubicBezTo>
                  <a:cubicBezTo>
                    <a:pt x="113939" y="32272"/>
                    <a:pt x="146913" y="94756"/>
                    <a:pt x="146913" y="149049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0" name="Google Shape;950;p19"/>
            <p:cNvSpPr/>
            <p:nvPr/>
          </p:nvSpPr>
          <p:spPr>
            <a:xfrm>
              <a:off x="3941824" y="2524566"/>
              <a:ext cx="146913" cy="149048"/>
            </a:xfrm>
            <a:custGeom>
              <a:avLst/>
              <a:gdLst/>
              <a:ahLst/>
              <a:cxnLst/>
              <a:rect l="l" t="t" r="r" b="b"/>
              <a:pathLst>
                <a:path w="146913" h="149048" extrusionOk="0">
                  <a:moveTo>
                    <a:pt x="146913" y="149049"/>
                  </a:moveTo>
                  <a:lnTo>
                    <a:pt x="128858" y="138571"/>
                  </a:lnTo>
                  <a:cubicBezTo>
                    <a:pt x="128858" y="96280"/>
                    <a:pt x="103961" y="47417"/>
                    <a:pt x="73457" y="29796"/>
                  </a:cubicBezTo>
                  <a:cubicBezTo>
                    <a:pt x="42953" y="12175"/>
                    <a:pt x="18150" y="32177"/>
                    <a:pt x="18150" y="74468"/>
                  </a:cubicBezTo>
                  <a:lnTo>
                    <a:pt x="0" y="63991"/>
                  </a:lnTo>
                  <a:cubicBezTo>
                    <a:pt x="0" y="10174"/>
                    <a:pt x="32975" y="-14591"/>
                    <a:pt x="73457" y="8841"/>
                  </a:cubicBezTo>
                  <a:cubicBezTo>
                    <a:pt x="113939" y="32272"/>
                    <a:pt x="146913" y="95137"/>
                    <a:pt x="146913" y="149049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1" name="Google Shape;951;p19"/>
            <p:cNvSpPr/>
            <p:nvPr/>
          </p:nvSpPr>
          <p:spPr>
            <a:xfrm>
              <a:off x="2533225" y="4605761"/>
              <a:ext cx="828643" cy="479488"/>
            </a:xfrm>
            <a:custGeom>
              <a:avLst/>
              <a:gdLst/>
              <a:ahLst/>
              <a:cxnLst/>
              <a:rect l="l" t="t" r="r" b="b"/>
              <a:pathLst>
                <a:path w="828643" h="479488" extrusionOk="0">
                  <a:moveTo>
                    <a:pt x="828644" y="239744"/>
                  </a:moveTo>
                  <a:cubicBezTo>
                    <a:pt x="828644" y="372151"/>
                    <a:pt x="643146" y="479489"/>
                    <a:pt x="414322" y="479489"/>
                  </a:cubicBezTo>
                  <a:cubicBezTo>
                    <a:pt x="185498" y="479489"/>
                    <a:pt x="0" y="372151"/>
                    <a:pt x="0" y="239744"/>
                  </a:cubicBezTo>
                  <a:cubicBezTo>
                    <a:pt x="0" y="107337"/>
                    <a:pt x="185498" y="0"/>
                    <a:pt x="414322" y="0"/>
                  </a:cubicBezTo>
                  <a:cubicBezTo>
                    <a:pt x="643146" y="0"/>
                    <a:pt x="828644" y="107337"/>
                    <a:pt x="828644" y="239744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2" name="Google Shape;952;p19"/>
            <p:cNvSpPr/>
            <p:nvPr/>
          </p:nvSpPr>
          <p:spPr>
            <a:xfrm>
              <a:off x="2599924" y="3049662"/>
              <a:ext cx="198618" cy="433482"/>
            </a:xfrm>
            <a:custGeom>
              <a:avLst/>
              <a:gdLst/>
              <a:ahLst/>
              <a:cxnLst/>
              <a:rect l="l" t="t" r="r" b="b"/>
              <a:pathLst>
                <a:path w="198618" h="433482" extrusionOk="0">
                  <a:moveTo>
                    <a:pt x="43818" y="0"/>
                  </a:moveTo>
                  <a:cubicBezTo>
                    <a:pt x="39161" y="40386"/>
                    <a:pt x="-8828" y="214503"/>
                    <a:pt x="1435" y="274130"/>
                  </a:cubicBezTo>
                  <a:cubicBezTo>
                    <a:pt x="11698" y="333756"/>
                    <a:pt x="175811" y="433483"/>
                    <a:pt x="175811" y="433483"/>
                  </a:cubicBezTo>
                  <a:lnTo>
                    <a:pt x="198618" y="331375"/>
                  </a:lnTo>
                  <a:lnTo>
                    <a:pt x="107676" y="242221"/>
                  </a:lnTo>
                  <a:lnTo>
                    <a:pt x="132289" y="73438"/>
                  </a:ln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3" name="Google Shape;953;p19"/>
            <p:cNvSpPr/>
            <p:nvPr/>
          </p:nvSpPr>
          <p:spPr>
            <a:xfrm>
              <a:off x="2627967" y="2871431"/>
              <a:ext cx="142827" cy="275330"/>
            </a:xfrm>
            <a:custGeom>
              <a:avLst/>
              <a:gdLst/>
              <a:ahLst/>
              <a:cxnLst/>
              <a:rect l="l" t="t" r="r" b="b"/>
              <a:pathLst>
                <a:path w="142827" h="275330" extrusionOk="0">
                  <a:moveTo>
                    <a:pt x="142827" y="6685"/>
                  </a:moveTo>
                  <a:cubicBezTo>
                    <a:pt x="109783" y="-8688"/>
                    <a:pt x="70489" y="3237"/>
                    <a:pt x="51505" y="34403"/>
                  </a:cubicBezTo>
                  <a:cubicBezTo>
                    <a:pt x="27368" y="74408"/>
                    <a:pt x="2281" y="211949"/>
                    <a:pt x="0" y="235381"/>
                  </a:cubicBezTo>
                  <a:cubicBezTo>
                    <a:pt x="0" y="235381"/>
                    <a:pt x="33925" y="282339"/>
                    <a:pt x="84670" y="274433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4" name="Google Shape;954;p19"/>
            <p:cNvSpPr/>
            <p:nvPr/>
          </p:nvSpPr>
          <p:spPr>
            <a:xfrm>
              <a:off x="2942472" y="4777576"/>
              <a:ext cx="307903" cy="173671"/>
            </a:xfrm>
            <a:custGeom>
              <a:avLst/>
              <a:gdLst/>
              <a:ahLst/>
              <a:cxnLst/>
              <a:rect l="l" t="t" r="r" b="b"/>
              <a:pathLst>
                <a:path w="307903" h="173671" extrusionOk="0">
                  <a:moveTo>
                    <a:pt x="15623" y="41640"/>
                  </a:moveTo>
                  <a:cubicBezTo>
                    <a:pt x="51311" y="51556"/>
                    <a:pt x="89465" y="46936"/>
                    <a:pt x="121769" y="28781"/>
                  </a:cubicBezTo>
                  <a:cubicBezTo>
                    <a:pt x="147332" y="29543"/>
                    <a:pt x="286167" y="-29988"/>
                    <a:pt x="305078" y="20018"/>
                  </a:cubicBezTo>
                  <a:cubicBezTo>
                    <a:pt x="321613" y="63833"/>
                    <a:pt x="261555" y="104410"/>
                    <a:pt x="229056" y="112221"/>
                  </a:cubicBezTo>
                  <a:cubicBezTo>
                    <a:pt x="158925" y="129270"/>
                    <a:pt x="107040" y="164322"/>
                    <a:pt x="78911" y="170228"/>
                  </a:cubicBezTo>
                  <a:cubicBezTo>
                    <a:pt x="57910" y="174705"/>
                    <a:pt x="30732" y="177562"/>
                    <a:pt x="14007" y="160703"/>
                  </a:cubicBezTo>
                  <a:cubicBezTo>
                    <a:pt x="-5759" y="141176"/>
                    <a:pt x="-4048" y="67834"/>
                    <a:pt x="15623" y="41640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5" name="Google Shape;955;p19"/>
            <p:cNvSpPr/>
            <p:nvPr/>
          </p:nvSpPr>
          <p:spPr>
            <a:xfrm>
              <a:off x="2947261" y="4806358"/>
              <a:ext cx="303072" cy="144889"/>
            </a:xfrm>
            <a:custGeom>
              <a:avLst/>
              <a:gdLst/>
              <a:ahLst/>
              <a:cxnLst/>
              <a:rect l="l" t="t" r="r" b="b"/>
              <a:pathLst>
                <a:path w="303072" h="144889" extrusionOk="0">
                  <a:moveTo>
                    <a:pt x="74407" y="129349"/>
                  </a:moveTo>
                  <a:cubicBezTo>
                    <a:pt x="102915" y="123349"/>
                    <a:pt x="154420" y="88297"/>
                    <a:pt x="224551" y="71247"/>
                  </a:cubicBezTo>
                  <a:cubicBezTo>
                    <a:pt x="251539" y="64770"/>
                    <a:pt x="297913" y="35243"/>
                    <a:pt x="302569" y="0"/>
                  </a:cubicBezTo>
                  <a:cubicBezTo>
                    <a:pt x="308841" y="40386"/>
                    <a:pt x="255055" y="76200"/>
                    <a:pt x="224551" y="83439"/>
                  </a:cubicBezTo>
                  <a:cubicBezTo>
                    <a:pt x="154420" y="100489"/>
                    <a:pt x="102535" y="135541"/>
                    <a:pt x="74407" y="141446"/>
                  </a:cubicBezTo>
                  <a:cubicBezTo>
                    <a:pt x="53406" y="145923"/>
                    <a:pt x="26228" y="148780"/>
                    <a:pt x="9503" y="131921"/>
                  </a:cubicBezTo>
                  <a:cubicBezTo>
                    <a:pt x="5060" y="127130"/>
                    <a:pt x="1805" y="121348"/>
                    <a:pt x="0" y="115062"/>
                  </a:cubicBezTo>
                  <a:cubicBezTo>
                    <a:pt x="24707" y="136017"/>
                    <a:pt x="53406" y="133731"/>
                    <a:pt x="74407" y="129349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6" name="Google Shape;956;p19"/>
            <p:cNvSpPr/>
            <p:nvPr/>
          </p:nvSpPr>
          <p:spPr>
            <a:xfrm>
              <a:off x="2717232" y="4676188"/>
              <a:ext cx="307831" cy="173712"/>
            </a:xfrm>
            <a:custGeom>
              <a:avLst/>
              <a:gdLst/>
              <a:ahLst/>
              <a:cxnLst/>
              <a:rect l="l" t="t" r="r" b="b"/>
              <a:pathLst>
                <a:path w="307831" h="173712" extrusionOk="0">
                  <a:moveTo>
                    <a:pt x="15552" y="41682"/>
                  </a:moveTo>
                  <a:cubicBezTo>
                    <a:pt x="51240" y="51598"/>
                    <a:pt x="89394" y="46978"/>
                    <a:pt x="121698" y="28823"/>
                  </a:cubicBezTo>
                  <a:cubicBezTo>
                    <a:pt x="147260" y="29585"/>
                    <a:pt x="286096" y="-30041"/>
                    <a:pt x="305007" y="20060"/>
                  </a:cubicBezTo>
                  <a:cubicBezTo>
                    <a:pt x="321542" y="63875"/>
                    <a:pt x="261484" y="104452"/>
                    <a:pt x="228984" y="112262"/>
                  </a:cubicBezTo>
                  <a:cubicBezTo>
                    <a:pt x="158854" y="129312"/>
                    <a:pt x="106969" y="164364"/>
                    <a:pt x="78840" y="170269"/>
                  </a:cubicBezTo>
                  <a:cubicBezTo>
                    <a:pt x="57839" y="174746"/>
                    <a:pt x="30661" y="177604"/>
                    <a:pt x="13936" y="160744"/>
                  </a:cubicBezTo>
                  <a:cubicBezTo>
                    <a:pt x="-5735" y="141218"/>
                    <a:pt x="-4024" y="67781"/>
                    <a:pt x="15552" y="41682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7" name="Google Shape;957;p19"/>
            <p:cNvSpPr/>
            <p:nvPr/>
          </p:nvSpPr>
          <p:spPr>
            <a:xfrm>
              <a:off x="2722045" y="4705011"/>
              <a:ext cx="303068" cy="144889"/>
            </a:xfrm>
            <a:custGeom>
              <a:avLst/>
              <a:gdLst/>
              <a:ahLst/>
              <a:cxnLst/>
              <a:rect l="l" t="t" r="r" b="b"/>
              <a:pathLst>
                <a:path w="303068" h="144889" extrusionOk="0">
                  <a:moveTo>
                    <a:pt x="74407" y="129254"/>
                  </a:moveTo>
                  <a:cubicBezTo>
                    <a:pt x="102915" y="123349"/>
                    <a:pt x="154420" y="88297"/>
                    <a:pt x="224551" y="71247"/>
                  </a:cubicBezTo>
                  <a:cubicBezTo>
                    <a:pt x="251539" y="64770"/>
                    <a:pt x="297913" y="35147"/>
                    <a:pt x="302569" y="0"/>
                  </a:cubicBezTo>
                  <a:cubicBezTo>
                    <a:pt x="308841" y="40386"/>
                    <a:pt x="254580" y="76200"/>
                    <a:pt x="224551" y="83439"/>
                  </a:cubicBezTo>
                  <a:cubicBezTo>
                    <a:pt x="154420" y="100489"/>
                    <a:pt x="102535" y="135541"/>
                    <a:pt x="74407" y="141446"/>
                  </a:cubicBezTo>
                  <a:cubicBezTo>
                    <a:pt x="53406" y="145923"/>
                    <a:pt x="26228" y="148781"/>
                    <a:pt x="9503" y="131921"/>
                  </a:cubicBezTo>
                  <a:cubicBezTo>
                    <a:pt x="5040" y="127178"/>
                    <a:pt x="1781" y="121425"/>
                    <a:pt x="0" y="115158"/>
                  </a:cubicBezTo>
                  <a:cubicBezTo>
                    <a:pt x="24707" y="135827"/>
                    <a:pt x="53406" y="133731"/>
                    <a:pt x="74407" y="129254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8" name="Google Shape;958;p19"/>
            <p:cNvSpPr/>
            <p:nvPr/>
          </p:nvSpPr>
          <p:spPr>
            <a:xfrm>
              <a:off x="2717265" y="3551725"/>
              <a:ext cx="450461" cy="1274557"/>
            </a:xfrm>
            <a:custGeom>
              <a:avLst/>
              <a:gdLst/>
              <a:ahLst/>
              <a:cxnLst/>
              <a:rect l="l" t="t" r="r" b="b"/>
              <a:pathLst>
                <a:path w="450461" h="1274557" extrusionOk="0">
                  <a:moveTo>
                    <a:pt x="12857" y="788003"/>
                  </a:moveTo>
                  <a:cubicBezTo>
                    <a:pt x="18809" y="736320"/>
                    <a:pt x="29529" y="685305"/>
                    <a:pt x="44882" y="635603"/>
                  </a:cubicBezTo>
                  <a:cubicBezTo>
                    <a:pt x="44882" y="635603"/>
                    <a:pt x="35379" y="504063"/>
                    <a:pt x="30532" y="379381"/>
                  </a:cubicBezTo>
                  <a:cubicBezTo>
                    <a:pt x="25021" y="238125"/>
                    <a:pt x="-23919" y="113157"/>
                    <a:pt x="14758" y="0"/>
                  </a:cubicBezTo>
                  <a:lnTo>
                    <a:pt x="450461" y="97155"/>
                  </a:lnTo>
                  <a:cubicBezTo>
                    <a:pt x="450461" y="97155"/>
                    <a:pt x="424138" y="661606"/>
                    <a:pt x="418247" y="729901"/>
                  </a:cubicBezTo>
                  <a:cubicBezTo>
                    <a:pt x="415050" y="783088"/>
                    <a:pt x="408543" y="836019"/>
                    <a:pt x="398766" y="888397"/>
                  </a:cubicBezTo>
                  <a:cubicBezTo>
                    <a:pt x="378810" y="997934"/>
                    <a:pt x="346500" y="1258538"/>
                    <a:pt x="346500" y="1258538"/>
                  </a:cubicBezTo>
                  <a:cubicBezTo>
                    <a:pt x="300412" y="1285304"/>
                    <a:pt x="239974" y="1270445"/>
                    <a:pt x="239974" y="1270445"/>
                  </a:cubicBezTo>
                  <a:cubicBezTo>
                    <a:pt x="239974" y="1270445"/>
                    <a:pt x="243300" y="940975"/>
                    <a:pt x="246246" y="862013"/>
                  </a:cubicBezTo>
                  <a:cubicBezTo>
                    <a:pt x="249857" y="765620"/>
                    <a:pt x="252803" y="772954"/>
                    <a:pt x="252803" y="772954"/>
                  </a:cubicBezTo>
                  <a:lnTo>
                    <a:pt x="238454" y="533400"/>
                  </a:lnTo>
                  <a:lnTo>
                    <a:pt x="228951" y="413956"/>
                  </a:lnTo>
                  <a:cubicBezTo>
                    <a:pt x="228951" y="413956"/>
                    <a:pt x="216882" y="501587"/>
                    <a:pt x="209090" y="579882"/>
                  </a:cubicBezTo>
                  <a:cubicBezTo>
                    <a:pt x="202248" y="648176"/>
                    <a:pt x="185808" y="709898"/>
                    <a:pt x="167373" y="837057"/>
                  </a:cubicBezTo>
                  <a:cubicBezTo>
                    <a:pt x="151503" y="947261"/>
                    <a:pt x="125655" y="1168813"/>
                    <a:pt x="125655" y="1168813"/>
                  </a:cubicBezTo>
                  <a:cubicBezTo>
                    <a:pt x="79567" y="1195673"/>
                    <a:pt x="17038" y="1173385"/>
                    <a:pt x="17038" y="1173385"/>
                  </a:cubicBezTo>
                  <a:cubicBezTo>
                    <a:pt x="17038" y="1173385"/>
                    <a:pt x="314" y="883634"/>
                    <a:pt x="12857" y="78800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9" name="Google Shape;959;p19"/>
            <p:cNvSpPr/>
            <p:nvPr/>
          </p:nvSpPr>
          <p:spPr>
            <a:xfrm>
              <a:off x="2775050" y="2505974"/>
              <a:ext cx="327076" cy="524521"/>
            </a:xfrm>
            <a:custGeom>
              <a:avLst/>
              <a:gdLst/>
              <a:ahLst/>
              <a:cxnLst/>
              <a:rect l="l" t="t" r="r" b="b"/>
              <a:pathLst>
                <a:path w="327076" h="524521" extrusionOk="0">
                  <a:moveTo>
                    <a:pt x="18646" y="374524"/>
                  </a:moveTo>
                  <a:cubicBezTo>
                    <a:pt x="51811" y="376143"/>
                    <a:pt x="76518" y="384716"/>
                    <a:pt x="80699" y="374524"/>
                  </a:cubicBezTo>
                  <a:cubicBezTo>
                    <a:pt x="84240" y="357350"/>
                    <a:pt x="86779" y="339986"/>
                    <a:pt x="88302" y="322518"/>
                  </a:cubicBezTo>
                  <a:cubicBezTo>
                    <a:pt x="84406" y="312993"/>
                    <a:pt x="81175" y="302515"/>
                    <a:pt x="81175" y="302515"/>
                  </a:cubicBezTo>
                  <a:cubicBezTo>
                    <a:pt x="39457" y="276797"/>
                    <a:pt x="26343" y="231649"/>
                    <a:pt x="20832" y="178690"/>
                  </a:cubicBezTo>
                  <a:cubicBezTo>
                    <a:pt x="11329" y="88869"/>
                    <a:pt x="59888" y="10288"/>
                    <a:pt x="149595" y="858"/>
                  </a:cubicBezTo>
                  <a:cubicBezTo>
                    <a:pt x="233790" y="-7905"/>
                    <a:pt x="295843" y="51436"/>
                    <a:pt x="312378" y="132875"/>
                  </a:cubicBezTo>
                  <a:cubicBezTo>
                    <a:pt x="321310" y="173166"/>
                    <a:pt x="338986" y="249175"/>
                    <a:pt x="315038" y="315374"/>
                  </a:cubicBezTo>
                  <a:cubicBezTo>
                    <a:pt x="301640" y="352426"/>
                    <a:pt x="284344" y="382049"/>
                    <a:pt x="267049" y="387478"/>
                  </a:cubicBezTo>
                  <a:cubicBezTo>
                    <a:pt x="250377" y="387059"/>
                    <a:pt x="233746" y="385592"/>
                    <a:pt x="217255" y="383096"/>
                  </a:cubicBezTo>
                  <a:lnTo>
                    <a:pt x="217255" y="383096"/>
                  </a:lnTo>
                  <a:cubicBezTo>
                    <a:pt x="217255" y="383096"/>
                    <a:pt x="212788" y="408052"/>
                    <a:pt x="209747" y="424054"/>
                  </a:cubicBezTo>
                  <a:cubicBezTo>
                    <a:pt x="206707" y="440056"/>
                    <a:pt x="207847" y="448533"/>
                    <a:pt x="239681" y="468155"/>
                  </a:cubicBezTo>
                  <a:cubicBezTo>
                    <a:pt x="271516" y="487776"/>
                    <a:pt x="191597" y="528162"/>
                    <a:pt x="139332" y="524257"/>
                  </a:cubicBezTo>
                  <a:cubicBezTo>
                    <a:pt x="87066" y="520352"/>
                    <a:pt x="28339" y="488634"/>
                    <a:pt x="12279" y="454820"/>
                  </a:cubicBezTo>
                  <a:cubicBezTo>
                    <a:pt x="-5681" y="417863"/>
                    <a:pt x="-4256" y="373476"/>
                    <a:pt x="18646" y="374524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0" name="Google Shape;960;p19"/>
            <p:cNvSpPr/>
            <p:nvPr/>
          </p:nvSpPr>
          <p:spPr>
            <a:xfrm>
              <a:off x="2667800" y="2877512"/>
              <a:ext cx="502799" cy="834581"/>
            </a:xfrm>
            <a:custGeom>
              <a:avLst/>
              <a:gdLst/>
              <a:ahLst/>
              <a:cxnLst/>
              <a:rect l="l" t="t" r="r" b="b"/>
              <a:pathLst>
                <a:path w="502799" h="834581" extrusionOk="0">
                  <a:moveTo>
                    <a:pt x="173885" y="7939"/>
                  </a:moveTo>
                  <a:cubicBezTo>
                    <a:pt x="164383" y="30894"/>
                    <a:pt x="188044" y="58993"/>
                    <a:pt x="249908" y="78614"/>
                  </a:cubicBezTo>
                  <a:cubicBezTo>
                    <a:pt x="311771" y="98236"/>
                    <a:pt x="317853" y="72995"/>
                    <a:pt x="317853" y="72995"/>
                  </a:cubicBezTo>
                  <a:cubicBezTo>
                    <a:pt x="317853" y="72995"/>
                    <a:pt x="409270" y="114714"/>
                    <a:pt x="439013" y="135574"/>
                  </a:cubicBezTo>
                  <a:cubicBezTo>
                    <a:pt x="476359" y="161768"/>
                    <a:pt x="492989" y="237587"/>
                    <a:pt x="498026" y="365603"/>
                  </a:cubicBezTo>
                  <a:cubicBezTo>
                    <a:pt x="503822" y="513812"/>
                    <a:pt x="504393" y="733649"/>
                    <a:pt x="499451" y="771558"/>
                  </a:cubicBezTo>
                  <a:cubicBezTo>
                    <a:pt x="499451" y="771558"/>
                    <a:pt x="429511" y="841376"/>
                    <a:pt x="340089" y="834042"/>
                  </a:cubicBezTo>
                  <a:cubicBezTo>
                    <a:pt x="250668" y="826708"/>
                    <a:pt x="100144" y="747270"/>
                    <a:pt x="63558" y="686024"/>
                  </a:cubicBezTo>
                  <a:cubicBezTo>
                    <a:pt x="64603" y="556103"/>
                    <a:pt x="79808" y="534957"/>
                    <a:pt x="58806" y="460091"/>
                  </a:cubicBezTo>
                  <a:cubicBezTo>
                    <a:pt x="10722" y="288641"/>
                    <a:pt x="-14555" y="218632"/>
                    <a:pt x="8822" y="104808"/>
                  </a:cubicBezTo>
                  <a:cubicBezTo>
                    <a:pt x="27827" y="10987"/>
                    <a:pt x="55005" y="-729"/>
                    <a:pt x="91971" y="33"/>
                  </a:cubicBezTo>
                  <a:cubicBezTo>
                    <a:pt x="119400" y="1166"/>
                    <a:pt x="146745" y="3805"/>
                    <a:pt x="173885" y="7939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1" name="Google Shape;961;p19"/>
            <p:cNvSpPr/>
            <p:nvPr/>
          </p:nvSpPr>
          <p:spPr>
            <a:xfrm>
              <a:off x="3024379" y="2981457"/>
              <a:ext cx="633923" cy="498110"/>
            </a:xfrm>
            <a:custGeom>
              <a:avLst/>
              <a:gdLst/>
              <a:ahLst/>
              <a:cxnLst/>
              <a:rect l="l" t="t" r="r" b="b"/>
              <a:pathLst>
                <a:path w="633923" h="498110" extrusionOk="0">
                  <a:moveTo>
                    <a:pt x="282563" y="384245"/>
                  </a:moveTo>
                  <a:cubicBezTo>
                    <a:pt x="209107" y="402723"/>
                    <a:pt x="191907" y="356336"/>
                    <a:pt x="182214" y="317570"/>
                  </a:cubicBezTo>
                  <a:cubicBezTo>
                    <a:pt x="158837" y="224510"/>
                    <a:pt x="146293" y="140500"/>
                    <a:pt x="128903" y="87731"/>
                  </a:cubicBezTo>
                  <a:cubicBezTo>
                    <a:pt x="108377" y="25438"/>
                    <a:pt x="86901" y="15532"/>
                    <a:pt x="56682" y="3435"/>
                  </a:cubicBezTo>
                  <a:cubicBezTo>
                    <a:pt x="21236" y="-10853"/>
                    <a:pt x="-9268" y="19151"/>
                    <a:pt x="2611" y="98685"/>
                  </a:cubicBezTo>
                  <a:cubicBezTo>
                    <a:pt x="16485" y="192506"/>
                    <a:pt x="34825" y="258324"/>
                    <a:pt x="69796" y="369195"/>
                  </a:cubicBezTo>
                  <a:cubicBezTo>
                    <a:pt x="79298" y="397770"/>
                    <a:pt x="99444" y="449681"/>
                    <a:pt x="130138" y="474542"/>
                  </a:cubicBezTo>
                  <a:cubicBezTo>
                    <a:pt x="168150" y="505212"/>
                    <a:pt x="225166" y="503879"/>
                    <a:pt x="311357" y="482447"/>
                  </a:cubicBezTo>
                  <a:cubicBezTo>
                    <a:pt x="348133" y="472922"/>
                    <a:pt x="388519" y="451205"/>
                    <a:pt x="458175" y="418630"/>
                  </a:cubicBezTo>
                  <a:cubicBezTo>
                    <a:pt x="477181" y="409867"/>
                    <a:pt x="491435" y="404056"/>
                    <a:pt x="527260" y="387293"/>
                  </a:cubicBezTo>
                  <a:cubicBezTo>
                    <a:pt x="563086" y="370529"/>
                    <a:pt x="600432" y="342620"/>
                    <a:pt x="619247" y="315284"/>
                  </a:cubicBezTo>
                  <a:cubicBezTo>
                    <a:pt x="638063" y="287947"/>
                    <a:pt x="634832" y="270706"/>
                    <a:pt x="630936" y="264515"/>
                  </a:cubicBezTo>
                  <a:cubicBezTo>
                    <a:pt x="626089" y="256705"/>
                    <a:pt x="623429" y="262896"/>
                    <a:pt x="613356" y="274040"/>
                  </a:cubicBezTo>
                  <a:cubicBezTo>
                    <a:pt x="598835" y="293424"/>
                    <a:pt x="580932" y="310007"/>
                    <a:pt x="560520" y="322999"/>
                  </a:cubicBezTo>
                  <a:cubicBezTo>
                    <a:pt x="560520" y="322999"/>
                    <a:pt x="583707" y="298996"/>
                    <a:pt x="596346" y="283375"/>
                  </a:cubicBezTo>
                  <a:cubicBezTo>
                    <a:pt x="607569" y="269535"/>
                    <a:pt x="616900" y="254257"/>
                    <a:pt x="624094" y="237940"/>
                  </a:cubicBezTo>
                  <a:cubicBezTo>
                    <a:pt x="630746" y="222034"/>
                    <a:pt x="617062" y="200412"/>
                    <a:pt x="606609" y="211747"/>
                  </a:cubicBezTo>
                  <a:cubicBezTo>
                    <a:pt x="596156" y="223081"/>
                    <a:pt x="591309" y="234607"/>
                    <a:pt x="572304" y="257467"/>
                  </a:cubicBezTo>
                  <a:cubicBezTo>
                    <a:pt x="562297" y="269621"/>
                    <a:pt x="550875" y="280527"/>
                    <a:pt x="538284" y="289947"/>
                  </a:cubicBezTo>
                  <a:cubicBezTo>
                    <a:pt x="550048" y="273974"/>
                    <a:pt x="560539" y="257095"/>
                    <a:pt x="569643" y="239464"/>
                  </a:cubicBezTo>
                  <a:cubicBezTo>
                    <a:pt x="581711" y="214795"/>
                    <a:pt x="541134" y="227654"/>
                    <a:pt x="518423" y="251656"/>
                  </a:cubicBezTo>
                  <a:cubicBezTo>
                    <a:pt x="501603" y="269087"/>
                    <a:pt x="487349" y="279184"/>
                    <a:pt x="486968" y="274326"/>
                  </a:cubicBezTo>
                  <a:cubicBezTo>
                    <a:pt x="486588" y="269468"/>
                    <a:pt x="453804" y="304711"/>
                    <a:pt x="437174" y="321951"/>
                  </a:cubicBezTo>
                  <a:cubicBezTo>
                    <a:pt x="419119" y="342144"/>
                    <a:pt x="352314" y="366623"/>
                    <a:pt x="282563" y="384245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2" name="Google Shape;962;p19"/>
            <p:cNvSpPr/>
            <p:nvPr/>
          </p:nvSpPr>
          <p:spPr>
            <a:xfrm>
              <a:off x="3001678" y="2971210"/>
              <a:ext cx="194366" cy="284908"/>
            </a:xfrm>
            <a:custGeom>
              <a:avLst/>
              <a:gdLst/>
              <a:ahLst/>
              <a:cxnLst/>
              <a:rect l="l" t="t" r="r" b="b"/>
              <a:pathLst>
                <a:path w="194366" h="284908" extrusionOk="0">
                  <a:moveTo>
                    <a:pt x="52205" y="1299"/>
                  </a:moveTo>
                  <a:cubicBezTo>
                    <a:pt x="101239" y="-5940"/>
                    <a:pt x="135925" y="16158"/>
                    <a:pt x="157496" y="90644"/>
                  </a:cubicBezTo>
                  <a:cubicBezTo>
                    <a:pt x="179067" y="165129"/>
                    <a:pt x="194367" y="226184"/>
                    <a:pt x="194367" y="226184"/>
                  </a:cubicBezTo>
                  <a:cubicBezTo>
                    <a:pt x="174970" y="254293"/>
                    <a:pt x="145545" y="273867"/>
                    <a:pt x="112168" y="280858"/>
                  </a:cubicBezTo>
                  <a:cubicBezTo>
                    <a:pt x="53535" y="295146"/>
                    <a:pt x="32439" y="267047"/>
                    <a:pt x="32439" y="267047"/>
                  </a:cubicBezTo>
                  <a:cubicBezTo>
                    <a:pt x="32439" y="267047"/>
                    <a:pt x="16189" y="189037"/>
                    <a:pt x="6021" y="135888"/>
                  </a:cubicBezTo>
                  <a:cubicBezTo>
                    <a:pt x="-4147" y="82738"/>
                    <a:pt x="-8423" y="10348"/>
                    <a:pt x="52205" y="1299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3" name="Google Shape;963;p19"/>
            <p:cNvSpPr/>
            <p:nvPr/>
          </p:nvSpPr>
          <p:spPr>
            <a:xfrm>
              <a:off x="2785215" y="2483249"/>
              <a:ext cx="317013" cy="350275"/>
            </a:xfrm>
            <a:custGeom>
              <a:avLst/>
              <a:gdLst/>
              <a:ahLst/>
              <a:cxnLst/>
              <a:rect l="l" t="t" r="r" b="b"/>
              <a:pathLst>
                <a:path w="317013" h="350275" extrusionOk="0">
                  <a:moveTo>
                    <a:pt x="299172" y="144551"/>
                  </a:moveTo>
                  <a:cubicBezTo>
                    <a:pt x="299172" y="144551"/>
                    <a:pt x="376620" y="26441"/>
                    <a:pt x="208800" y="2438"/>
                  </a:cubicBezTo>
                  <a:cubicBezTo>
                    <a:pt x="87735" y="-14898"/>
                    <a:pt x="10002" y="63017"/>
                    <a:pt x="974" y="147599"/>
                  </a:cubicBezTo>
                  <a:cubicBezTo>
                    <a:pt x="-7579" y="228466"/>
                    <a:pt x="42026" y="312381"/>
                    <a:pt x="77947" y="345623"/>
                  </a:cubicBezTo>
                  <a:cubicBezTo>
                    <a:pt x="95432" y="351910"/>
                    <a:pt x="133063" y="355148"/>
                    <a:pt x="182477" y="332955"/>
                  </a:cubicBezTo>
                  <a:cubicBezTo>
                    <a:pt x="184492" y="310952"/>
                    <a:pt x="185285" y="288854"/>
                    <a:pt x="184853" y="266756"/>
                  </a:cubicBezTo>
                  <a:cubicBezTo>
                    <a:pt x="184853" y="266756"/>
                    <a:pt x="126031" y="142360"/>
                    <a:pt x="299172" y="144551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4" name="Google Shape;964;p19"/>
            <p:cNvSpPr/>
            <p:nvPr/>
          </p:nvSpPr>
          <p:spPr>
            <a:xfrm>
              <a:off x="3466812" y="3201065"/>
              <a:ext cx="95905" cy="84340"/>
            </a:xfrm>
            <a:custGeom>
              <a:avLst/>
              <a:gdLst/>
              <a:ahLst/>
              <a:cxnLst/>
              <a:rect l="l" t="t" r="r" b="b"/>
              <a:pathLst>
                <a:path w="95905" h="84340" extrusionOk="0">
                  <a:moveTo>
                    <a:pt x="10991" y="71863"/>
                  </a:moveTo>
                  <a:cubicBezTo>
                    <a:pt x="10991" y="71863"/>
                    <a:pt x="-8015" y="37097"/>
                    <a:pt x="3959" y="28429"/>
                  </a:cubicBezTo>
                  <a:cubicBezTo>
                    <a:pt x="15932" y="19761"/>
                    <a:pt x="33322" y="52337"/>
                    <a:pt x="36838" y="65100"/>
                  </a:cubicBezTo>
                  <a:cubicBezTo>
                    <a:pt x="40354" y="77864"/>
                    <a:pt x="35508" y="61195"/>
                    <a:pt x="35508" y="61195"/>
                  </a:cubicBezTo>
                  <a:cubicBezTo>
                    <a:pt x="35508" y="61195"/>
                    <a:pt x="22489" y="21952"/>
                    <a:pt x="30947" y="14427"/>
                  </a:cubicBezTo>
                  <a:cubicBezTo>
                    <a:pt x="39404" y="6903"/>
                    <a:pt x="50807" y="23952"/>
                    <a:pt x="62116" y="48336"/>
                  </a:cubicBezTo>
                  <a:cubicBezTo>
                    <a:pt x="73424" y="72720"/>
                    <a:pt x="64967" y="46146"/>
                    <a:pt x="64967" y="46146"/>
                  </a:cubicBezTo>
                  <a:cubicBezTo>
                    <a:pt x="64967" y="46146"/>
                    <a:pt x="45961" y="6807"/>
                    <a:pt x="54228" y="1378"/>
                  </a:cubicBezTo>
                  <a:cubicBezTo>
                    <a:pt x="64967" y="-5956"/>
                    <a:pt x="82737" y="17380"/>
                    <a:pt x="93285" y="38430"/>
                  </a:cubicBezTo>
                  <a:cubicBezTo>
                    <a:pt x="103833" y="59480"/>
                    <a:pt x="79126" y="84341"/>
                    <a:pt x="79126" y="84341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65" name="Google Shape;965;p19"/>
            <p:cNvGrpSpPr/>
            <p:nvPr/>
          </p:nvGrpSpPr>
          <p:grpSpPr>
            <a:xfrm>
              <a:off x="3439221" y="3170887"/>
              <a:ext cx="276341" cy="167131"/>
              <a:chOff x="4963646" y="3895887"/>
              <a:chExt cx="276341" cy="167131"/>
            </a:xfrm>
          </p:grpSpPr>
          <p:sp>
            <p:nvSpPr>
              <p:cNvPr id="966" name="Google Shape;966;p19"/>
              <p:cNvSpPr/>
              <p:nvPr/>
            </p:nvSpPr>
            <p:spPr>
              <a:xfrm>
                <a:off x="4963697" y="3902424"/>
                <a:ext cx="275954" cy="159820"/>
              </a:xfrm>
              <a:custGeom>
                <a:avLst/>
                <a:gdLst/>
                <a:ahLst/>
                <a:cxnLst/>
                <a:rect l="l" t="t" r="r" b="b"/>
                <a:pathLst>
                  <a:path w="275954" h="159820" extrusionOk="0">
                    <a:moveTo>
                      <a:pt x="75211" y="157607"/>
                    </a:moveTo>
                    <a:lnTo>
                      <a:pt x="4035" y="116363"/>
                    </a:lnTo>
                    <a:cubicBezTo>
                      <a:pt x="-1951" y="112934"/>
                      <a:pt x="-1191" y="106838"/>
                      <a:pt x="5746" y="102838"/>
                    </a:cubicBezTo>
                    <a:lnTo>
                      <a:pt x="177271" y="3301"/>
                    </a:lnTo>
                    <a:cubicBezTo>
                      <a:pt x="184503" y="-737"/>
                      <a:pt x="193217" y="-1090"/>
                      <a:pt x="200743" y="2349"/>
                    </a:cubicBezTo>
                    <a:lnTo>
                      <a:pt x="271919" y="43497"/>
                    </a:lnTo>
                    <a:cubicBezTo>
                      <a:pt x="277906" y="47021"/>
                      <a:pt x="277146" y="53022"/>
                      <a:pt x="270209" y="57118"/>
                    </a:cubicBezTo>
                    <a:lnTo>
                      <a:pt x="98303" y="156559"/>
                    </a:lnTo>
                    <a:cubicBezTo>
                      <a:pt x="91195" y="160502"/>
                      <a:pt x="82652" y="160893"/>
                      <a:pt x="75211" y="157607"/>
                    </a:cubicBez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7" name="Google Shape;967;p19"/>
              <p:cNvSpPr/>
              <p:nvPr/>
            </p:nvSpPr>
            <p:spPr>
              <a:xfrm>
                <a:off x="4963646" y="4006310"/>
                <a:ext cx="7697" cy="6572"/>
              </a:xfrm>
              <a:custGeom>
                <a:avLst/>
                <a:gdLst/>
                <a:ahLst/>
                <a:cxnLst/>
                <a:rect l="l" t="t" r="r" b="b"/>
                <a:pathLst>
                  <a:path w="7697" h="6572" extrusionOk="0">
                    <a:moveTo>
                      <a:pt x="0" y="6572"/>
                    </a:moveTo>
                    <a:lnTo>
                      <a:pt x="0" y="0"/>
                    </a:lnTo>
                    <a:lnTo>
                      <a:pt x="7697" y="2858"/>
                    </a:lnTo>
                    <a:lnTo>
                      <a:pt x="0" y="6572"/>
                    </a:ln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8" name="Google Shape;968;p19"/>
              <p:cNvSpPr/>
              <p:nvPr/>
            </p:nvSpPr>
            <p:spPr>
              <a:xfrm>
                <a:off x="5233906" y="3945350"/>
                <a:ext cx="6081" cy="6286"/>
              </a:xfrm>
              <a:custGeom>
                <a:avLst/>
                <a:gdLst/>
                <a:ahLst/>
                <a:cxnLst/>
                <a:rect l="l" t="t" r="r" b="b"/>
                <a:pathLst>
                  <a:path w="6081" h="6286" extrusionOk="0">
                    <a:moveTo>
                      <a:pt x="6082" y="6287"/>
                    </a:moveTo>
                    <a:lnTo>
                      <a:pt x="6082" y="0"/>
                    </a:lnTo>
                    <a:lnTo>
                      <a:pt x="0" y="3905"/>
                    </a:lnTo>
                    <a:lnTo>
                      <a:pt x="6082" y="6287"/>
                    </a:ln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9" name="Google Shape;969;p19"/>
              <p:cNvSpPr/>
              <p:nvPr/>
            </p:nvSpPr>
            <p:spPr>
              <a:xfrm>
                <a:off x="4963697" y="3896900"/>
                <a:ext cx="275954" cy="159768"/>
              </a:xfrm>
              <a:custGeom>
                <a:avLst/>
                <a:gdLst/>
                <a:ahLst/>
                <a:cxnLst/>
                <a:rect l="l" t="t" r="r" b="b"/>
                <a:pathLst>
                  <a:path w="275954" h="159768" extrusionOk="0">
                    <a:moveTo>
                      <a:pt x="75211" y="157511"/>
                    </a:moveTo>
                    <a:lnTo>
                      <a:pt x="4035" y="116363"/>
                    </a:lnTo>
                    <a:cubicBezTo>
                      <a:pt x="-1951" y="112839"/>
                      <a:pt x="-1191" y="106838"/>
                      <a:pt x="5746" y="102743"/>
                    </a:cubicBezTo>
                    <a:lnTo>
                      <a:pt x="177271" y="3302"/>
                    </a:lnTo>
                    <a:cubicBezTo>
                      <a:pt x="184503" y="-737"/>
                      <a:pt x="193217" y="-1089"/>
                      <a:pt x="200743" y="2349"/>
                    </a:cubicBezTo>
                    <a:lnTo>
                      <a:pt x="271919" y="43497"/>
                    </a:lnTo>
                    <a:cubicBezTo>
                      <a:pt x="277906" y="47021"/>
                      <a:pt x="277146" y="53022"/>
                      <a:pt x="270209" y="57118"/>
                    </a:cubicBezTo>
                    <a:lnTo>
                      <a:pt x="98303" y="156559"/>
                    </a:lnTo>
                    <a:cubicBezTo>
                      <a:pt x="91176" y="160474"/>
                      <a:pt x="82633" y="160826"/>
                      <a:pt x="75211" y="157511"/>
                    </a:cubicBezTo>
                    <a:close/>
                  </a:path>
                </a:pathLst>
              </a:custGeom>
              <a:solidFill>
                <a:srgbClr val="616E8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0" name="Google Shape;970;p19"/>
              <p:cNvSpPr/>
              <p:nvPr/>
            </p:nvSpPr>
            <p:spPr>
              <a:xfrm rot="-1790023">
                <a:off x="4978521" y="4031078"/>
                <a:ext cx="1525" cy="2676"/>
              </a:xfrm>
              <a:custGeom>
                <a:avLst/>
                <a:gdLst/>
                <a:ahLst/>
                <a:cxnLst/>
                <a:rect l="l" t="t" r="r" b="b"/>
                <a:pathLst>
                  <a:path w="1525" h="2676" extrusionOk="0">
                    <a:moveTo>
                      <a:pt x="1526" y="1339"/>
                    </a:moveTo>
                    <a:cubicBezTo>
                      <a:pt x="1526" y="2078"/>
                      <a:pt x="1185" y="2677"/>
                      <a:pt x="763" y="2677"/>
                    </a:cubicBezTo>
                    <a:cubicBezTo>
                      <a:pt x="342" y="2677"/>
                      <a:pt x="0" y="2078"/>
                      <a:pt x="0" y="1339"/>
                    </a:cubicBezTo>
                    <a:cubicBezTo>
                      <a:pt x="0" y="600"/>
                      <a:pt x="342" y="1"/>
                      <a:pt x="763" y="1"/>
                    </a:cubicBezTo>
                    <a:cubicBezTo>
                      <a:pt x="1185" y="1"/>
                      <a:pt x="1526" y="600"/>
                      <a:pt x="1526" y="1339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1" name="Google Shape;971;p19"/>
              <p:cNvSpPr/>
              <p:nvPr/>
            </p:nvSpPr>
            <p:spPr>
              <a:xfrm rot="-1801764">
                <a:off x="4978313" y="4021200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3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3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3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2" name="Google Shape;972;p19"/>
              <p:cNvSpPr/>
              <p:nvPr/>
            </p:nvSpPr>
            <p:spPr>
              <a:xfrm rot="-1801764">
                <a:off x="4981704" y="4023218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3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3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3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3" name="Google Shape;973;p19"/>
              <p:cNvSpPr/>
              <p:nvPr/>
            </p:nvSpPr>
            <p:spPr>
              <a:xfrm rot="-1801764">
                <a:off x="4985189" y="4025236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4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4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4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4" name="Google Shape;974;p19"/>
              <p:cNvSpPr/>
              <p:nvPr/>
            </p:nvSpPr>
            <p:spPr>
              <a:xfrm rot="-1801764">
                <a:off x="5014562" y="4042240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3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3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3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5" name="Google Shape;975;p19"/>
              <p:cNvSpPr/>
              <p:nvPr/>
            </p:nvSpPr>
            <p:spPr>
              <a:xfrm rot="-1801764">
                <a:off x="5017905" y="4044175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4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4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4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6" name="Google Shape;976;p19"/>
              <p:cNvSpPr/>
              <p:nvPr/>
            </p:nvSpPr>
            <p:spPr>
              <a:xfrm rot="-1801764">
                <a:off x="5021390" y="4046193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3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3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3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7" name="Google Shape;977;p19"/>
              <p:cNvSpPr/>
              <p:nvPr/>
            </p:nvSpPr>
            <p:spPr>
              <a:xfrm rot="-1790023">
                <a:off x="5028625" y="4060140"/>
                <a:ext cx="1525" cy="2676"/>
              </a:xfrm>
              <a:custGeom>
                <a:avLst/>
                <a:gdLst/>
                <a:ahLst/>
                <a:cxnLst/>
                <a:rect l="l" t="t" r="r" b="b"/>
                <a:pathLst>
                  <a:path w="1525" h="2676" extrusionOk="0">
                    <a:moveTo>
                      <a:pt x="1526" y="1339"/>
                    </a:moveTo>
                    <a:cubicBezTo>
                      <a:pt x="1526" y="2079"/>
                      <a:pt x="1185" y="2678"/>
                      <a:pt x="763" y="2678"/>
                    </a:cubicBezTo>
                    <a:cubicBezTo>
                      <a:pt x="342" y="2678"/>
                      <a:pt x="0" y="2079"/>
                      <a:pt x="0" y="1339"/>
                    </a:cubicBezTo>
                    <a:cubicBezTo>
                      <a:pt x="0" y="600"/>
                      <a:pt x="342" y="1"/>
                      <a:pt x="763" y="1"/>
                    </a:cubicBezTo>
                    <a:cubicBezTo>
                      <a:pt x="1185" y="1"/>
                      <a:pt x="1526" y="600"/>
                      <a:pt x="1526" y="1339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8" name="Google Shape;978;p19"/>
              <p:cNvSpPr/>
              <p:nvPr/>
            </p:nvSpPr>
            <p:spPr>
              <a:xfrm>
                <a:off x="4994815" y="4030735"/>
                <a:ext cx="11593" cy="8583"/>
              </a:xfrm>
              <a:custGeom>
                <a:avLst/>
                <a:gdLst/>
                <a:ahLst/>
                <a:cxnLst/>
                <a:rect l="l" t="t" r="r" b="b"/>
                <a:pathLst>
                  <a:path w="11593" h="8583" extrusionOk="0">
                    <a:moveTo>
                      <a:pt x="10548" y="8436"/>
                    </a:moveTo>
                    <a:lnTo>
                      <a:pt x="1045" y="3007"/>
                    </a:lnTo>
                    <a:cubicBezTo>
                      <a:pt x="393" y="2512"/>
                      <a:pt x="8" y="1731"/>
                      <a:pt x="0" y="911"/>
                    </a:cubicBezTo>
                    <a:lnTo>
                      <a:pt x="0" y="911"/>
                    </a:lnTo>
                    <a:cubicBezTo>
                      <a:pt x="0" y="150"/>
                      <a:pt x="475" y="-232"/>
                      <a:pt x="1045" y="150"/>
                    </a:cubicBezTo>
                    <a:lnTo>
                      <a:pt x="10548" y="5579"/>
                    </a:lnTo>
                    <a:cubicBezTo>
                      <a:pt x="11197" y="6036"/>
                      <a:pt x="11586" y="6779"/>
                      <a:pt x="11593" y="7579"/>
                    </a:cubicBezTo>
                    <a:lnTo>
                      <a:pt x="11593" y="7579"/>
                    </a:lnTo>
                    <a:cubicBezTo>
                      <a:pt x="11593" y="8436"/>
                      <a:pt x="11118" y="8817"/>
                      <a:pt x="10548" y="8436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9" name="Google Shape;979;p19"/>
              <p:cNvSpPr/>
              <p:nvPr/>
            </p:nvSpPr>
            <p:spPr>
              <a:xfrm>
                <a:off x="5208723" y="3964590"/>
                <a:ext cx="10739" cy="7715"/>
              </a:xfrm>
              <a:custGeom>
                <a:avLst/>
                <a:gdLst/>
                <a:ahLst/>
                <a:cxnLst/>
                <a:rect l="l" t="t" r="r" b="b"/>
                <a:pathLst>
                  <a:path w="10739" h="7715" extrusionOk="0">
                    <a:moveTo>
                      <a:pt x="9788" y="2667"/>
                    </a:moveTo>
                    <a:lnTo>
                      <a:pt x="1045" y="7715"/>
                    </a:lnTo>
                    <a:cubicBezTo>
                      <a:pt x="475" y="7715"/>
                      <a:pt x="0" y="7715"/>
                      <a:pt x="0" y="6953"/>
                    </a:cubicBezTo>
                    <a:lnTo>
                      <a:pt x="0" y="6953"/>
                    </a:lnTo>
                    <a:cubicBezTo>
                      <a:pt x="48" y="6191"/>
                      <a:pt x="437" y="5496"/>
                      <a:pt x="1045" y="5048"/>
                    </a:cubicBezTo>
                    <a:lnTo>
                      <a:pt x="9788" y="0"/>
                    </a:lnTo>
                    <a:cubicBezTo>
                      <a:pt x="10358" y="0"/>
                      <a:pt x="10738" y="0"/>
                      <a:pt x="10738" y="762"/>
                    </a:cubicBezTo>
                    <a:lnTo>
                      <a:pt x="10738" y="762"/>
                    </a:lnTo>
                    <a:cubicBezTo>
                      <a:pt x="10767" y="1514"/>
                      <a:pt x="10415" y="2238"/>
                      <a:pt x="9788" y="2667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0" name="Google Shape;980;p19"/>
              <p:cNvSpPr/>
              <p:nvPr/>
            </p:nvSpPr>
            <p:spPr>
              <a:xfrm>
                <a:off x="5195324" y="3972306"/>
                <a:ext cx="10738" cy="7810"/>
              </a:xfrm>
              <a:custGeom>
                <a:avLst/>
                <a:gdLst/>
                <a:ahLst/>
                <a:cxnLst/>
                <a:rect l="l" t="t" r="r" b="b"/>
                <a:pathLst>
                  <a:path w="10738" h="7810" extrusionOk="0">
                    <a:moveTo>
                      <a:pt x="9788" y="2762"/>
                    </a:moveTo>
                    <a:lnTo>
                      <a:pt x="1045" y="7810"/>
                    </a:lnTo>
                    <a:cubicBezTo>
                      <a:pt x="475" y="7810"/>
                      <a:pt x="0" y="7810"/>
                      <a:pt x="0" y="7048"/>
                    </a:cubicBezTo>
                    <a:lnTo>
                      <a:pt x="0" y="7048"/>
                    </a:lnTo>
                    <a:cubicBezTo>
                      <a:pt x="9" y="6277"/>
                      <a:pt x="399" y="5562"/>
                      <a:pt x="1045" y="5143"/>
                    </a:cubicBezTo>
                    <a:lnTo>
                      <a:pt x="9788" y="0"/>
                    </a:lnTo>
                    <a:cubicBezTo>
                      <a:pt x="10358" y="0"/>
                      <a:pt x="10738" y="0"/>
                      <a:pt x="10738" y="762"/>
                    </a:cubicBezTo>
                    <a:lnTo>
                      <a:pt x="10738" y="762"/>
                    </a:lnTo>
                    <a:cubicBezTo>
                      <a:pt x="10738" y="1543"/>
                      <a:pt x="10387" y="2276"/>
                      <a:pt x="9788" y="2762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1" name="Google Shape;981;p19"/>
              <p:cNvSpPr/>
              <p:nvPr/>
            </p:nvSpPr>
            <p:spPr>
              <a:xfrm>
                <a:off x="4963697" y="3895887"/>
                <a:ext cx="275954" cy="159785"/>
              </a:xfrm>
              <a:custGeom>
                <a:avLst/>
                <a:gdLst/>
                <a:ahLst/>
                <a:cxnLst/>
                <a:rect l="l" t="t" r="r" b="b"/>
                <a:pathLst>
                  <a:path w="275954" h="159785" extrusionOk="0">
                    <a:moveTo>
                      <a:pt x="75211" y="157571"/>
                    </a:moveTo>
                    <a:lnTo>
                      <a:pt x="4035" y="116328"/>
                    </a:lnTo>
                    <a:cubicBezTo>
                      <a:pt x="-1951" y="112899"/>
                      <a:pt x="-1191" y="106803"/>
                      <a:pt x="5746" y="102802"/>
                    </a:cubicBezTo>
                    <a:lnTo>
                      <a:pt x="177271" y="3266"/>
                    </a:lnTo>
                    <a:cubicBezTo>
                      <a:pt x="184513" y="-725"/>
                      <a:pt x="193208" y="-1077"/>
                      <a:pt x="200743" y="2314"/>
                    </a:cubicBezTo>
                    <a:lnTo>
                      <a:pt x="271919" y="43461"/>
                    </a:lnTo>
                    <a:cubicBezTo>
                      <a:pt x="277906" y="46986"/>
                      <a:pt x="277146" y="52986"/>
                      <a:pt x="270209" y="57082"/>
                    </a:cubicBezTo>
                    <a:lnTo>
                      <a:pt x="98303" y="156523"/>
                    </a:lnTo>
                    <a:cubicBezTo>
                      <a:pt x="91195" y="160467"/>
                      <a:pt x="82652" y="160857"/>
                      <a:pt x="75211" y="157571"/>
                    </a:cubicBezTo>
                    <a:close/>
                  </a:path>
                </a:pathLst>
              </a:custGeom>
              <a:solidFill>
                <a:srgbClr val="20232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2" name="Google Shape;982;p19"/>
              <p:cNvSpPr/>
              <p:nvPr/>
            </p:nvSpPr>
            <p:spPr>
              <a:xfrm>
                <a:off x="4974996" y="3900154"/>
                <a:ext cx="256564" cy="148399"/>
              </a:xfrm>
              <a:custGeom>
                <a:avLst/>
                <a:gdLst/>
                <a:ahLst/>
                <a:cxnLst/>
                <a:rect l="l" t="t" r="r" b="b"/>
                <a:pathLst>
                  <a:path w="256564" h="148399" extrusionOk="0">
                    <a:moveTo>
                      <a:pt x="253303" y="40910"/>
                    </a:moveTo>
                    <a:lnTo>
                      <a:pt x="225555" y="24813"/>
                    </a:lnTo>
                    <a:lnTo>
                      <a:pt x="225555" y="24813"/>
                    </a:lnTo>
                    <a:cubicBezTo>
                      <a:pt x="221820" y="26718"/>
                      <a:pt x="217411" y="26718"/>
                      <a:pt x="213676" y="24813"/>
                    </a:cubicBezTo>
                    <a:cubicBezTo>
                      <a:pt x="211785" y="24174"/>
                      <a:pt x="210768" y="22117"/>
                      <a:pt x="211415" y="20222"/>
                    </a:cubicBezTo>
                    <a:cubicBezTo>
                      <a:pt x="211776" y="19155"/>
                      <a:pt x="212612" y="18317"/>
                      <a:pt x="213676" y="17955"/>
                    </a:cubicBezTo>
                    <a:lnTo>
                      <a:pt x="213676" y="17955"/>
                    </a:lnTo>
                    <a:lnTo>
                      <a:pt x="185928" y="1857"/>
                    </a:lnTo>
                    <a:cubicBezTo>
                      <a:pt x="181129" y="-619"/>
                      <a:pt x="175428" y="-619"/>
                      <a:pt x="170629" y="1857"/>
                    </a:cubicBezTo>
                    <a:lnTo>
                      <a:pt x="3189" y="98727"/>
                    </a:lnTo>
                    <a:cubicBezTo>
                      <a:pt x="749" y="99536"/>
                      <a:pt x="-572" y="102184"/>
                      <a:pt x="239" y="104623"/>
                    </a:cubicBezTo>
                    <a:cubicBezTo>
                      <a:pt x="702" y="106023"/>
                      <a:pt x="1795" y="107118"/>
                      <a:pt x="3189" y="107585"/>
                    </a:cubicBezTo>
                    <a:lnTo>
                      <a:pt x="70659" y="146542"/>
                    </a:lnTo>
                    <a:cubicBezTo>
                      <a:pt x="75458" y="149019"/>
                      <a:pt x="81160" y="149019"/>
                      <a:pt x="85959" y="146542"/>
                    </a:cubicBezTo>
                    <a:lnTo>
                      <a:pt x="253303" y="49673"/>
                    </a:lnTo>
                    <a:cubicBezTo>
                      <a:pt x="255717" y="48949"/>
                      <a:pt x="257095" y="46406"/>
                      <a:pt x="256372" y="43987"/>
                    </a:cubicBezTo>
                    <a:cubicBezTo>
                      <a:pt x="255935" y="42510"/>
                      <a:pt x="254776" y="41348"/>
                      <a:pt x="253303" y="40910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3" name="Google Shape;983;p19"/>
              <p:cNvSpPr/>
              <p:nvPr/>
            </p:nvSpPr>
            <p:spPr>
              <a:xfrm>
                <a:off x="4974996" y="3900154"/>
                <a:ext cx="256564" cy="148399"/>
              </a:xfrm>
              <a:custGeom>
                <a:avLst/>
                <a:gdLst/>
                <a:ahLst/>
                <a:cxnLst/>
                <a:rect l="l" t="t" r="r" b="b"/>
                <a:pathLst>
                  <a:path w="256564" h="148399" extrusionOk="0">
                    <a:moveTo>
                      <a:pt x="253303" y="40910"/>
                    </a:moveTo>
                    <a:lnTo>
                      <a:pt x="225555" y="24813"/>
                    </a:lnTo>
                    <a:lnTo>
                      <a:pt x="225555" y="24813"/>
                    </a:lnTo>
                    <a:cubicBezTo>
                      <a:pt x="221820" y="26718"/>
                      <a:pt x="217411" y="26718"/>
                      <a:pt x="213676" y="24813"/>
                    </a:cubicBezTo>
                    <a:cubicBezTo>
                      <a:pt x="211785" y="24174"/>
                      <a:pt x="210768" y="22117"/>
                      <a:pt x="211415" y="20222"/>
                    </a:cubicBezTo>
                    <a:cubicBezTo>
                      <a:pt x="211776" y="19155"/>
                      <a:pt x="212612" y="18317"/>
                      <a:pt x="213676" y="17955"/>
                    </a:cubicBezTo>
                    <a:lnTo>
                      <a:pt x="213676" y="17955"/>
                    </a:lnTo>
                    <a:lnTo>
                      <a:pt x="185928" y="1857"/>
                    </a:lnTo>
                    <a:cubicBezTo>
                      <a:pt x="181129" y="-619"/>
                      <a:pt x="175428" y="-619"/>
                      <a:pt x="170629" y="1857"/>
                    </a:cubicBezTo>
                    <a:lnTo>
                      <a:pt x="3189" y="98727"/>
                    </a:lnTo>
                    <a:cubicBezTo>
                      <a:pt x="749" y="99536"/>
                      <a:pt x="-572" y="102184"/>
                      <a:pt x="239" y="104623"/>
                    </a:cubicBezTo>
                    <a:cubicBezTo>
                      <a:pt x="702" y="106023"/>
                      <a:pt x="1795" y="107118"/>
                      <a:pt x="3189" y="107585"/>
                    </a:cubicBezTo>
                    <a:lnTo>
                      <a:pt x="70659" y="146542"/>
                    </a:lnTo>
                    <a:cubicBezTo>
                      <a:pt x="75458" y="149019"/>
                      <a:pt x="81160" y="149019"/>
                      <a:pt x="85959" y="146542"/>
                    </a:cubicBezTo>
                    <a:lnTo>
                      <a:pt x="253303" y="49673"/>
                    </a:lnTo>
                    <a:cubicBezTo>
                      <a:pt x="255717" y="48949"/>
                      <a:pt x="257095" y="46406"/>
                      <a:pt x="256372" y="43987"/>
                    </a:cubicBezTo>
                    <a:cubicBezTo>
                      <a:pt x="255935" y="42510"/>
                      <a:pt x="254776" y="41348"/>
                      <a:pt x="253303" y="40910"/>
                    </a:cubicBezTo>
                    <a:close/>
                  </a:path>
                </a:pathLst>
              </a:custGeom>
              <a:solidFill>
                <a:srgbClr val="000000">
                  <a:alpha val="4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4" name="Google Shape;984;p19"/>
              <p:cNvSpPr/>
              <p:nvPr/>
            </p:nvSpPr>
            <p:spPr>
              <a:xfrm>
                <a:off x="5189528" y="3920775"/>
                <a:ext cx="6461" cy="3619"/>
              </a:xfrm>
              <a:custGeom>
                <a:avLst/>
                <a:gdLst/>
                <a:ahLst/>
                <a:cxnLst/>
                <a:rect l="l" t="t" r="r" b="b"/>
                <a:pathLst>
                  <a:path w="6461" h="3619" extrusionOk="0">
                    <a:moveTo>
                      <a:pt x="6462" y="1810"/>
                    </a:moveTo>
                    <a:cubicBezTo>
                      <a:pt x="6462" y="2809"/>
                      <a:pt x="5015" y="3620"/>
                      <a:pt x="3231" y="3620"/>
                    </a:cubicBezTo>
                    <a:cubicBezTo>
                      <a:pt x="1447" y="3620"/>
                      <a:pt x="0" y="2809"/>
                      <a:pt x="0" y="1810"/>
                    </a:cubicBezTo>
                    <a:cubicBezTo>
                      <a:pt x="0" y="810"/>
                      <a:pt x="1447" y="0"/>
                      <a:pt x="3231" y="0"/>
                    </a:cubicBezTo>
                    <a:cubicBezTo>
                      <a:pt x="5015" y="0"/>
                      <a:pt x="6462" y="810"/>
                      <a:pt x="6462" y="1810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5" name="Google Shape;985;p19"/>
              <p:cNvSpPr/>
              <p:nvPr/>
            </p:nvSpPr>
            <p:spPr>
              <a:xfrm>
                <a:off x="5191381" y="3921823"/>
                <a:ext cx="2668" cy="1547"/>
              </a:xfrm>
              <a:custGeom>
                <a:avLst/>
                <a:gdLst/>
                <a:ahLst/>
                <a:cxnLst/>
                <a:rect l="l" t="t" r="r" b="b"/>
                <a:pathLst>
                  <a:path w="2668" h="1547" extrusionOk="0">
                    <a:moveTo>
                      <a:pt x="428" y="1333"/>
                    </a:moveTo>
                    <a:cubicBezTo>
                      <a:pt x="-143" y="1333"/>
                      <a:pt x="-143" y="571"/>
                      <a:pt x="428" y="286"/>
                    </a:cubicBezTo>
                    <a:cubicBezTo>
                      <a:pt x="1007" y="-95"/>
                      <a:pt x="1748" y="-95"/>
                      <a:pt x="2328" y="286"/>
                    </a:cubicBezTo>
                    <a:cubicBezTo>
                      <a:pt x="2613" y="409"/>
                      <a:pt x="2746" y="752"/>
                      <a:pt x="2623" y="1038"/>
                    </a:cubicBezTo>
                    <a:cubicBezTo>
                      <a:pt x="2566" y="1172"/>
                      <a:pt x="2461" y="1276"/>
                      <a:pt x="2328" y="1333"/>
                    </a:cubicBezTo>
                    <a:cubicBezTo>
                      <a:pt x="1730" y="1619"/>
                      <a:pt x="1026" y="1619"/>
                      <a:pt x="428" y="1333"/>
                    </a:cubicBezTo>
                    <a:close/>
                  </a:path>
                </a:pathLst>
              </a:custGeom>
              <a:solidFill>
                <a:srgbClr val="FFFFF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86" name="Google Shape;986;p19"/>
            <p:cNvSpPr/>
            <p:nvPr/>
          </p:nvSpPr>
          <p:spPr>
            <a:xfrm>
              <a:off x="3497758" y="3222825"/>
              <a:ext cx="163253" cy="135636"/>
            </a:xfrm>
            <a:custGeom>
              <a:avLst/>
              <a:gdLst/>
              <a:ahLst/>
              <a:cxnLst/>
              <a:rect l="l" t="t" r="r" b="b"/>
              <a:pathLst>
                <a:path w="163253" h="135636" extrusionOk="0">
                  <a:moveTo>
                    <a:pt x="127338" y="95727"/>
                  </a:moveTo>
                  <a:cubicBezTo>
                    <a:pt x="127338" y="95727"/>
                    <a:pt x="165349" y="61723"/>
                    <a:pt x="163163" y="16670"/>
                  </a:cubicBezTo>
                  <a:cubicBezTo>
                    <a:pt x="160882" y="-14763"/>
                    <a:pt x="141972" y="7906"/>
                    <a:pt x="141972" y="7906"/>
                  </a:cubicBezTo>
                  <a:lnTo>
                    <a:pt x="122966" y="42482"/>
                  </a:lnTo>
                  <a:cubicBezTo>
                    <a:pt x="122966" y="42482"/>
                    <a:pt x="103961" y="67152"/>
                    <a:pt x="86475" y="72772"/>
                  </a:cubicBezTo>
                  <a:cubicBezTo>
                    <a:pt x="73115" y="74058"/>
                    <a:pt x="59820" y="76029"/>
                    <a:pt x="46659" y="78677"/>
                  </a:cubicBezTo>
                  <a:cubicBezTo>
                    <a:pt x="23282" y="83249"/>
                    <a:pt x="0" y="112491"/>
                    <a:pt x="0" y="112491"/>
                  </a:cubicBezTo>
                  <a:lnTo>
                    <a:pt x="30124" y="135637"/>
                  </a:ln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7" name="Google Shape;987;p19"/>
            <p:cNvSpPr/>
            <p:nvPr/>
          </p:nvSpPr>
          <p:spPr>
            <a:xfrm>
              <a:off x="5866407" y="1508477"/>
              <a:ext cx="336298" cy="520294"/>
            </a:xfrm>
            <a:custGeom>
              <a:avLst/>
              <a:gdLst/>
              <a:ahLst/>
              <a:cxnLst/>
              <a:rect l="l" t="t" r="r" b="b"/>
              <a:pathLst>
                <a:path w="336298" h="520294" extrusionOk="0">
                  <a:moveTo>
                    <a:pt x="294302" y="134437"/>
                  </a:moveTo>
                  <a:lnTo>
                    <a:pt x="70986" y="4897"/>
                  </a:lnTo>
                  <a:cubicBezTo>
                    <a:pt x="63640" y="-75"/>
                    <a:pt x="54403" y="-1342"/>
                    <a:pt x="45994" y="1468"/>
                  </a:cubicBezTo>
                  <a:lnTo>
                    <a:pt x="45994" y="1468"/>
                  </a:lnTo>
                  <a:cubicBezTo>
                    <a:pt x="44188" y="2211"/>
                    <a:pt x="42487" y="3202"/>
                    <a:pt x="40957" y="4421"/>
                  </a:cubicBezTo>
                  <a:lnTo>
                    <a:pt x="0" y="27948"/>
                  </a:lnTo>
                  <a:lnTo>
                    <a:pt x="28508" y="67572"/>
                  </a:lnTo>
                  <a:lnTo>
                    <a:pt x="28508" y="280265"/>
                  </a:lnTo>
                  <a:cubicBezTo>
                    <a:pt x="28508" y="311507"/>
                    <a:pt x="47514" y="347797"/>
                    <a:pt x="70891" y="361323"/>
                  </a:cubicBezTo>
                  <a:lnTo>
                    <a:pt x="267884" y="475623"/>
                  </a:lnTo>
                  <a:lnTo>
                    <a:pt x="274346" y="520295"/>
                  </a:lnTo>
                  <a:cubicBezTo>
                    <a:pt x="275676" y="519628"/>
                    <a:pt x="309601" y="500102"/>
                    <a:pt x="320339" y="493815"/>
                  </a:cubicBezTo>
                  <a:cubicBezTo>
                    <a:pt x="321375" y="493339"/>
                    <a:pt x="322354" y="492768"/>
                    <a:pt x="323285" y="492101"/>
                  </a:cubicBezTo>
                  <a:lnTo>
                    <a:pt x="323285" y="492101"/>
                  </a:lnTo>
                  <a:lnTo>
                    <a:pt x="323285" y="492101"/>
                  </a:lnTo>
                  <a:cubicBezTo>
                    <a:pt x="332560" y="483709"/>
                    <a:pt x="337321" y="471413"/>
                    <a:pt x="336114" y="458954"/>
                  </a:cubicBezTo>
                  <a:lnTo>
                    <a:pt x="336114" y="215495"/>
                  </a:lnTo>
                  <a:cubicBezTo>
                    <a:pt x="336589" y="184253"/>
                    <a:pt x="317678" y="147772"/>
                    <a:pt x="294302" y="134437"/>
                  </a:cubicBezTo>
                  <a:close/>
                </a:path>
              </a:pathLst>
            </a:custGeom>
            <a:solidFill>
              <a:srgbClr val="D9DA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8" name="Google Shape;988;p19"/>
            <p:cNvSpPr/>
            <p:nvPr/>
          </p:nvSpPr>
          <p:spPr>
            <a:xfrm>
              <a:off x="5848921" y="1535134"/>
              <a:ext cx="307985" cy="495867"/>
            </a:xfrm>
            <a:custGeom>
              <a:avLst/>
              <a:gdLst/>
              <a:ahLst/>
              <a:cxnLst/>
              <a:rect l="l" t="t" r="r" b="b"/>
              <a:pathLst>
                <a:path w="307985" h="495867" extrusionOk="0">
                  <a:moveTo>
                    <a:pt x="265603" y="490781"/>
                  </a:moveTo>
                  <a:lnTo>
                    <a:pt x="42288" y="361527"/>
                  </a:lnTo>
                  <a:cubicBezTo>
                    <a:pt x="18911" y="348002"/>
                    <a:pt x="0" y="311711"/>
                    <a:pt x="0" y="280469"/>
                  </a:cubicBezTo>
                  <a:lnTo>
                    <a:pt x="0" y="37105"/>
                  </a:lnTo>
                  <a:cubicBezTo>
                    <a:pt x="0" y="5864"/>
                    <a:pt x="19006" y="-8424"/>
                    <a:pt x="42288" y="5101"/>
                  </a:cubicBezTo>
                  <a:lnTo>
                    <a:pt x="265603" y="134261"/>
                  </a:lnTo>
                  <a:cubicBezTo>
                    <a:pt x="288980" y="147786"/>
                    <a:pt x="307986" y="184171"/>
                    <a:pt x="307986" y="215413"/>
                  </a:cubicBezTo>
                  <a:lnTo>
                    <a:pt x="307986" y="458682"/>
                  </a:lnTo>
                  <a:cubicBezTo>
                    <a:pt x="307986" y="489924"/>
                    <a:pt x="288980" y="504307"/>
                    <a:pt x="265603" y="490781"/>
                  </a:cubicBezTo>
                  <a:close/>
                </a:path>
              </a:pathLst>
            </a:custGeom>
            <a:solidFill>
              <a:srgbClr val="EFF0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9" name="Google Shape;989;p19"/>
            <p:cNvSpPr/>
            <p:nvPr/>
          </p:nvSpPr>
          <p:spPr>
            <a:xfrm>
              <a:off x="5914777" y="1634489"/>
              <a:ext cx="176087" cy="297735"/>
            </a:xfrm>
            <a:custGeom>
              <a:avLst/>
              <a:gdLst/>
              <a:ahLst/>
              <a:cxnLst/>
              <a:rect l="l" t="t" r="r" b="b"/>
              <a:pathLst>
                <a:path w="176087" h="297735" extrusionOk="0">
                  <a:moveTo>
                    <a:pt x="0" y="28904"/>
                  </a:moveTo>
                  <a:cubicBezTo>
                    <a:pt x="0" y="15188"/>
                    <a:pt x="3896" y="6330"/>
                    <a:pt x="11593" y="2234"/>
                  </a:cubicBezTo>
                  <a:cubicBezTo>
                    <a:pt x="19291" y="-1862"/>
                    <a:pt x="29364" y="-338"/>
                    <a:pt x="41812" y="6901"/>
                  </a:cubicBezTo>
                  <a:cubicBezTo>
                    <a:pt x="54413" y="14198"/>
                    <a:pt x="64923" y="24627"/>
                    <a:pt x="72316" y="37191"/>
                  </a:cubicBezTo>
                  <a:cubicBezTo>
                    <a:pt x="79842" y="49516"/>
                    <a:pt x="83824" y="63699"/>
                    <a:pt x="83814" y="78148"/>
                  </a:cubicBezTo>
                  <a:lnTo>
                    <a:pt x="83814" y="89197"/>
                  </a:lnTo>
                  <a:cubicBezTo>
                    <a:pt x="83814" y="103009"/>
                    <a:pt x="80013" y="111867"/>
                    <a:pt x="72316" y="115867"/>
                  </a:cubicBezTo>
                  <a:cubicBezTo>
                    <a:pt x="64619" y="119868"/>
                    <a:pt x="54546" y="118153"/>
                    <a:pt x="42097" y="110914"/>
                  </a:cubicBezTo>
                  <a:cubicBezTo>
                    <a:pt x="29478" y="103647"/>
                    <a:pt x="18958" y="93208"/>
                    <a:pt x="11593" y="80625"/>
                  </a:cubicBezTo>
                  <a:cubicBezTo>
                    <a:pt x="4039" y="68338"/>
                    <a:pt x="28" y="54193"/>
                    <a:pt x="0" y="39763"/>
                  </a:cubicBezTo>
                  <a:close/>
                  <a:moveTo>
                    <a:pt x="25467" y="55479"/>
                  </a:moveTo>
                  <a:cubicBezTo>
                    <a:pt x="25467" y="61584"/>
                    <a:pt x="27035" y="67585"/>
                    <a:pt x="30029" y="72910"/>
                  </a:cubicBezTo>
                  <a:cubicBezTo>
                    <a:pt x="32784" y="78158"/>
                    <a:pt x="36975" y="82520"/>
                    <a:pt x="42097" y="85483"/>
                  </a:cubicBezTo>
                  <a:cubicBezTo>
                    <a:pt x="47039" y="88340"/>
                    <a:pt x="50935" y="88721"/>
                    <a:pt x="53881" y="86626"/>
                  </a:cubicBezTo>
                  <a:cubicBezTo>
                    <a:pt x="57226" y="83311"/>
                    <a:pt x="58841" y="78634"/>
                    <a:pt x="58252" y="73957"/>
                  </a:cubicBezTo>
                  <a:lnTo>
                    <a:pt x="58252" y="62623"/>
                  </a:lnTo>
                  <a:cubicBezTo>
                    <a:pt x="58252" y="56536"/>
                    <a:pt x="56751" y="50554"/>
                    <a:pt x="53881" y="45192"/>
                  </a:cubicBezTo>
                  <a:cubicBezTo>
                    <a:pt x="51154" y="39896"/>
                    <a:pt x="46963" y="35496"/>
                    <a:pt x="41812" y="32524"/>
                  </a:cubicBezTo>
                  <a:cubicBezTo>
                    <a:pt x="38581" y="30000"/>
                    <a:pt x="34201" y="29523"/>
                    <a:pt x="30504" y="31285"/>
                  </a:cubicBezTo>
                  <a:cubicBezTo>
                    <a:pt x="27463" y="33286"/>
                    <a:pt x="25942" y="37572"/>
                    <a:pt x="25942" y="44239"/>
                  </a:cubicBezTo>
                  <a:close/>
                  <a:moveTo>
                    <a:pt x="49509" y="221785"/>
                  </a:moveTo>
                  <a:lnTo>
                    <a:pt x="30504" y="199306"/>
                  </a:lnTo>
                  <a:lnTo>
                    <a:pt x="125532" y="78910"/>
                  </a:lnTo>
                  <a:lnTo>
                    <a:pt x="144537" y="101389"/>
                  </a:lnTo>
                  <a:close/>
                  <a:moveTo>
                    <a:pt x="92177" y="208451"/>
                  </a:moveTo>
                  <a:cubicBezTo>
                    <a:pt x="92177" y="194639"/>
                    <a:pt x="96073" y="185781"/>
                    <a:pt x="103866" y="181780"/>
                  </a:cubicBezTo>
                  <a:cubicBezTo>
                    <a:pt x="111658" y="177780"/>
                    <a:pt x="121731" y="179494"/>
                    <a:pt x="134084" y="186638"/>
                  </a:cubicBezTo>
                  <a:cubicBezTo>
                    <a:pt x="146600" y="193934"/>
                    <a:pt x="157062" y="204288"/>
                    <a:pt x="164493" y="216737"/>
                  </a:cubicBezTo>
                  <a:cubicBezTo>
                    <a:pt x="172124" y="229129"/>
                    <a:pt x="176144" y="243417"/>
                    <a:pt x="176087" y="257980"/>
                  </a:cubicBezTo>
                  <a:lnTo>
                    <a:pt x="176087" y="269030"/>
                  </a:lnTo>
                  <a:cubicBezTo>
                    <a:pt x="176087" y="282650"/>
                    <a:pt x="172286" y="291604"/>
                    <a:pt x="164683" y="295604"/>
                  </a:cubicBezTo>
                  <a:cubicBezTo>
                    <a:pt x="157081" y="299605"/>
                    <a:pt x="147008" y="297985"/>
                    <a:pt x="134369" y="290651"/>
                  </a:cubicBezTo>
                  <a:cubicBezTo>
                    <a:pt x="121693" y="283374"/>
                    <a:pt x="111145" y="272906"/>
                    <a:pt x="103770" y="260266"/>
                  </a:cubicBezTo>
                  <a:cubicBezTo>
                    <a:pt x="96282" y="248093"/>
                    <a:pt x="92272" y="234092"/>
                    <a:pt x="92177" y="219785"/>
                  </a:cubicBezTo>
                  <a:close/>
                  <a:moveTo>
                    <a:pt x="117645" y="235120"/>
                  </a:moveTo>
                  <a:cubicBezTo>
                    <a:pt x="117768" y="241178"/>
                    <a:pt x="119403" y="247103"/>
                    <a:pt x="122396" y="252361"/>
                  </a:cubicBezTo>
                  <a:cubicBezTo>
                    <a:pt x="125142" y="257657"/>
                    <a:pt x="129285" y="262105"/>
                    <a:pt x="134369" y="265219"/>
                  </a:cubicBezTo>
                  <a:cubicBezTo>
                    <a:pt x="145108" y="271506"/>
                    <a:pt x="150524" y="267696"/>
                    <a:pt x="150524" y="253885"/>
                  </a:cubicBezTo>
                  <a:lnTo>
                    <a:pt x="150524" y="242169"/>
                  </a:lnTo>
                  <a:cubicBezTo>
                    <a:pt x="150524" y="236102"/>
                    <a:pt x="148985" y="230139"/>
                    <a:pt x="146058" y="224834"/>
                  </a:cubicBezTo>
                  <a:cubicBezTo>
                    <a:pt x="143302" y="219614"/>
                    <a:pt x="139159" y="215261"/>
                    <a:pt x="134084" y="212260"/>
                  </a:cubicBezTo>
                  <a:cubicBezTo>
                    <a:pt x="130720" y="209527"/>
                    <a:pt x="126064" y="209041"/>
                    <a:pt x="122206" y="211022"/>
                  </a:cubicBezTo>
                  <a:cubicBezTo>
                    <a:pt x="118671" y="214175"/>
                    <a:pt x="116960" y="218899"/>
                    <a:pt x="117645" y="223595"/>
                  </a:cubicBezTo>
                  <a:close/>
                </a:path>
              </a:pathLst>
            </a:custGeom>
            <a:solidFill>
              <a:srgbClr val="A6CE2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0" name="Google Shape;990;p19"/>
            <p:cNvSpPr/>
            <p:nvPr/>
          </p:nvSpPr>
          <p:spPr>
            <a:xfrm>
              <a:off x="3825908" y="830009"/>
              <a:ext cx="336307" cy="520393"/>
            </a:xfrm>
            <a:custGeom>
              <a:avLst/>
              <a:gdLst/>
              <a:ahLst/>
              <a:cxnLst/>
              <a:rect l="l" t="t" r="r" b="b"/>
              <a:pathLst>
                <a:path w="336307" h="520393" extrusionOk="0">
                  <a:moveTo>
                    <a:pt x="294302" y="134154"/>
                  </a:moveTo>
                  <a:lnTo>
                    <a:pt x="70986" y="4900"/>
                  </a:lnTo>
                  <a:cubicBezTo>
                    <a:pt x="63640" y="-76"/>
                    <a:pt x="54403" y="-1344"/>
                    <a:pt x="45994" y="1471"/>
                  </a:cubicBezTo>
                  <a:lnTo>
                    <a:pt x="45994" y="1471"/>
                  </a:lnTo>
                  <a:cubicBezTo>
                    <a:pt x="44205" y="2253"/>
                    <a:pt x="42515" y="3245"/>
                    <a:pt x="40957" y="4424"/>
                  </a:cubicBezTo>
                  <a:lnTo>
                    <a:pt x="0" y="27951"/>
                  </a:lnTo>
                  <a:lnTo>
                    <a:pt x="28508" y="67575"/>
                  </a:lnTo>
                  <a:lnTo>
                    <a:pt x="28508" y="280268"/>
                  </a:lnTo>
                  <a:cubicBezTo>
                    <a:pt x="28508" y="311510"/>
                    <a:pt x="47514" y="347800"/>
                    <a:pt x="70796" y="361326"/>
                  </a:cubicBezTo>
                  <a:lnTo>
                    <a:pt x="267789" y="475626"/>
                  </a:lnTo>
                  <a:lnTo>
                    <a:pt x="274346" y="520393"/>
                  </a:lnTo>
                  <a:lnTo>
                    <a:pt x="320244" y="493818"/>
                  </a:lnTo>
                  <a:cubicBezTo>
                    <a:pt x="321261" y="493333"/>
                    <a:pt x="322240" y="492799"/>
                    <a:pt x="323190" y="492199"/>
                  </a:cubicBezTo>
                  <a:lnTo>
                    <a:pt x="323190" y="492199"/>
                  </a:lnTo>
                  <a:lnTo>
                    <a:pt x="323190" y="492199"/>
                  </a:lnTo>
                  <a:cubicBezTo>
                    <a:pt x="332551" y="483865"/>
                    <a:pt x="337359" y="471539"/>
                    <a:pt x="336114" y="459052"/>
                  </a:cubicBezTo>
                  <a:lnTo>
                    <a:pt x="336114" y="215212"/>
                  </a:lnTo>
                  <a:cubicBezTo>
                    <a:pt x="336684" y="183970"/>
                    <a:pt x="317679" y="147680"/>
                    <a:pt x="294302" y="134154"/>
                  </a:cubicBezTo>
                  <a:close/>
                </a:path>
              </a:pathLst>
            </a:custGeom>
            <a:solidFill>
              <a:srgbClr val="D9DA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1" name="Google Shape;991;p19"/>
            <p:cNvSpPr/>
            <p:nvPr/>
          </p:nvSpPr>
          <p:spPr>
            <a:xfrm>
              <a:off x="3808424" y="856397"/>
              <a:ext cx="307985" cy="495973"/>
            </a:xfrm>
            <a:custGeom>
              <a:avLst/>
              <a:gdLst/>
              <a:ahLst/>
              <a:cxnLst/>
              <a:rect l="l" t="t" r="r" b="b"/>
              <a:pathLst>
                <a:path w="307985" h="495973" extrusionOk="0">
                  <a:moveTo>
                    <a:pt x="265698" y="490766"/>
                  </a:moveTo>
                  <a:lnTo>
                    <a:pt x="42382" y="361702"/>
                  </a:lnTo>
                  <a:cubicBezTo>
                    <a:pt x="19006" y="348177"/>
                    <a:pt x="0" y="311886"/>
                    <a:pt x="0" y="280644"/>
                  </a:cubicBezTo>
                  <a:lnTo>
                    <a:pt x="0" y="37185"/>
                  </a:lnTo>
                  <a:cubicBezTo>
                    <a:pt x="0" y="5943"/>
                    <a:pt x="19006" y="-8439"/>
                    <a:pt x="42382" y="5086"/>
                  </a:cubicBezTo>
                  <a:lnTo>
                    <a:pt x="265698" y="134340"/>
                  </a:lnTo>
                  <a:cubicBezTo>
                    <a:pt x="289075" y="147866"/>
                    <a:pt x="307986" y="184156"/>
                    <a:pt x="307986" y="215398"/>
                  </a:cubicBezTo>
                  <a:lnTo>
                    <a:pt x="307986" y="458667"/>
                  </a:lnTo>
                  <a:cubicBezTo>
                    <a:pt x="307986" y="489909"/>
                    <a:pt x="289075" y="504577"/>
                    <a:pt x="265698" y="490766"/>
                  </a:cubicBezTo>
                  <a:close/>
                </a:path>
              </a:pathLst>
            </a:custGeom>
            <a:solidFill>
              <a:srgbClr val="EFF0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2" name="Google Shape;992;p19"/>
            <p:cNvSpPr/>
            <p:nvPr/>
          </p:nvSpPr>
          <p:spPr>
            <a:xfrm>
              <a:off x="3864395" y="989404"/>
              <a:ext cx="196042" cy="250697"/>
            </a:xfrm>
            <a:custGeom>
              <a:avLst/>
              <a:gdLst/>
              <a:ahLst/>
              <a:cxnLst/>
              <a:rect l="l" t="t" r="r" b="b"/>
              <a:pathLst>
                <a:path w="196042" h="250697" extrusionOk="0">
                  <a:moveTo>
                    <a:pt x="98069" y="0"/>
                  </a:moveTo>
                  <a:lnTo>
                    <a:pt x="128288" y="88487"/>
                  </a:lnTo>
                  <a:lnTo>
                    <a:pt x="196043" y="139065"/>
                  </a:lnTo>
                  <a:lnTo>
                    <a:pt x="147008" y="166021"/>
                  </a:lnTo>
                  <a:lnTo>
                    <a:pt x="158602" y="250698"/>
                  </a:lnTo>
                  <a:lnTo>
                    <a:pt x="98069" y="178879"/>
                  </a:lnTo>
                  <a:lnTo>
                    <a:pt x="37441" y="180594"/>
                  </a:lnTo>
                  <a:lnTo>
                    <a:pt x="49034" y="109252"/>
                  </a:lnTo>
                  <a:lnTo>
                    <a:pt x="0" y="25622"/>
                  </a:lnTo>
                  <a:lnTo>
                    <a:pt x="67755" y="53435"/>
                  </a:lnTo>
                  <a:lnTo>
                    <a:pt x="98069" y="0"/>
                  </a:lnTo>
                  <a:close/>
                </a:path>
              </a:pathLst>
            </a:custGeom>
            <a:solidFill>
              <a:srgbClr val="F9CB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8" name="Google Shape;379;p14"/>
          <p:cNvSpPr txBox="1">
            <a:spLocks/>
          </p:cNvSpPr>
          <p:nvPr/>
        </p:nvSpPr>
        <p:spPr>
          <a:xfrm rot="1045419">
            <a:off x="706630" y="911939"/>
            <a:ext cx="7757308" cy="289750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INTEGRATED METHODS OF ASSESSMENT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Google Shape;2059;p34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grpSp>
        <p:nvGrpSpPr>
          <p:cNvPr id="2060" name="Google Shape;2060;p34"/>
          <p:cNvGrpSpPr/>
          <p:nvPr/>
        </p:nvGrpSpPr>
        <p:grpSpPr>
          <a:xfrm>
            <a:off x="5410301" y="719490"/>
            <a:ext cx="3356124" cy="3829046"/>
            <a:chOff x="2602525" y="317054"/>
            <a:chExt cx="4174283" cy="4762495"/>
          </a:xfrm>
        </p:grpSpPr>
        <p:sp>
          <p:nvSpPr>
            <p:cNvPr id="2061" name="Google Shape;2061;p34"/>
            <p:cNvSpPr/>
            <p:nvPr/>
          </p:nvSpPr>
          <p:spPr>
            <a:xfrm>
              <a:off x="3677747" y="776267"/>
              <a:ext cx="2670951" cy="3350306"/>
            </a:xfrm>
            <a:custGeom>
              <a:avLst/>
              <a:gdLst/>
              <a:ahLst/>
              <a:cxnLst/>
              <a:rect l="l" t="t" r="r" b="b"/>
              <a:pathLst>
                <a:path w="2670951" h="3350306" extrusionOk="0">
                  <a:moveTo>
                    <a:pt x="2625857" y="1488073"/>
                  </a:moveTo>
                  <a:lnTo>
                    <a:pt x="60628" y="5983"/>
                  </a:lnTo>
                  <a:cubicBezTo>
                    <a:pt x="51862" y="-199"/>
                    <a:pt x="40631" y="-1694"/>
                    <a:pt x="30552" y="1983"/>
                  </a:cubicBezTo>
                  <a:lnTo>
                    <a:pt x="30552" y="1983"/>
                  </a:lnTo>
                  <a:lnTo>
                    <a:pt x="30552" y="1983"/>
                  </a:lnTo>
                  <a:lnTo>
                    <a:pt x="27982" y="3507"/>
                  </a:lnTo>
                  <a:lnTo>
                    <a:pt x="0" y="19699"/>
                  </a:lnTo>
                  <a:lnTo>
                    <a:pt x="16085" y="42464"/>
                  </a:lnTo>
                  <a:lnTo>
                    <a:pt x="16085" y="1769061"/>
                  </a:lnTo>
                  <a:cubicBezTo>
                    <a:pt x="17798" y="1800712"/>
                    <a:pt x="34483" y="1829649"/>
                    <a:pt x="61009" y="1846975"/>
                  </a:cubicBezTo>
                  <a:lnTo>
                    <a:pt x="2622716" y="3327351"/>
                  </a:lnTo>
                  <a:lnTo>
                    <a:pt x="2626333" y="3350306"/>
                  </a:lnTo>
                  <a:lnTo>
                    <a:pt x="2657456" y="3332304"/>
                  </a:lnTo>
                  <a:lnTo>
                    <a:pt x="2657456" y="3332304"/>
                  </a:lnTo>
                  <a:cubicBezTo>
                    <a:pt x="2666869" y="3325741"/>
                    <a:pt x="2671970" y="3314578"/>
                    <a:pt x="2670781" y="3303157"/>
                  </a:cubicBezTo>
                  <a:lnTo>
                    <a:pt x="2670781" y="1565988"/>
                  </a:lnTo>
                  <a:cubicBezTo>
                    <a:pt x="2669068" y="1534336"/>
                    <a:pt x="2652383" y="1505399"/>
                    <a:pt x="2625857" y="1488073"/>
                  </a:cubicBez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2" name="Google Shape;2062;p34"/>
            <p:cNvSpPr/>
            <p:nvPr/>
          </p:nvSpPr>
          <p:spPr>
            <a:xfrm>
              <a:off x="3662233" y="794118"/>
              <a:ext cx="2655076" cy="3335369"/>
            </a:xfrm>
            <a:custGeom>
              <a:avLst/>
              <a:gdLst/>
              <a:ahLst/>
              <a:cxnLst/>
              <a:rect l="l" t="t" r="r" b="b"/>
              <a:pathLst>
                <a:path w="2655076" h="3335369" extrusionOk="0">
                  <a:moveTo>
                    <a:pt x="2655077" y="1566234"/>
                  </a:moveTo>
                  <a:lnTo>
                    <a:pt x="2655077" y="3303309"/>
                  </a:lnTo>
                  <a:cubicBezTo>
                    <a:pt x="2655077" y="3331884"/>
                    <a:pt x="2635089" y="3343599"/>
                    <a:pt x="2610153" y="3329216"/>
                  </a:cubicBezTo>
                  <a:lnTo>
                    <a:pt x="44924" y="1847031"/>
                  </a:lnTo>
                  <a:cubicBezTo>
                    <a:pt x="18398" y="1829705"/>
                    <a:pt x="1713" y="1800768"/>
                    <a:pt x="0" y="1769117"/>
                  </a:cubicBezTo>
                  <a:lnTo>
                    <a:pt x="0" y="32138"/>
                  </a:lnTo>
                  <a:cubicBezTo>
                    <a:pt x="0" y="3563"/>
                    <a:pt x="20082" y="-8248"/>
                    <a:pt x="44924" y="6134"/>
                  </a:cubicBezTo>
                  <a:lnTo>
                    <a:pt x="2610153" y="1488320"/>
                  </a:lnTo>
                  <a:cubicBezTo>
                    <a:pt x="2636717" y="1505607"/>
                    <a:pt x="2653411" y="1534564"/>
                    <a:pt x="2655077" y="1566234"/>
                  </a:cubicBezTo>
                  <a:close/>
                </a:path>
              </a:pathLst>
            </a:custGeom>
            <a:solidFill>
              <a:srgbClr val="FAFBF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3" name="Google Shape;2063;p34"/>
            <p:cNvSpPr/>
            <p:nvPr/>
          </p:nvSpPr>
          <p:spPr>
            <a:xfrm>
              <a:off x="3763407" y="1012375"/>
              <a:ext cx="1575095" cy="1000982"/>
            </a:xfrm>
            <a:custGeom>
              <a:avLst/>
              <a:gdLst/>
              <a:ahLst/>
              <a:cxnLst/>
              <a:rect l="l" t="t" r="r" b="b"/>
              <a:pathLst>
                <a:path w="1575095" h="1000982" extrusionOk="0">
                  <a:moveTo>
                    <a:pt x="1575095" y="1000982"/>
                  </a:moveTo>
                  <a:lnTo>
                    <a:pt x="0" y="90869"/>
                  </a:lnTo>
                  <a:lnTo>
                    <a:pt x="0" y="0"/>
                  </a:lnTo>
                  <a:lnTo>
                    <a:pt x="1575095" y="910114"/>
                  </a:lnTo>
                  <a:lnTo>
                    <a:pt x="1575095" y="1000982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4" name="Google Shape;2064;p34"/>
            <p:cNvSpPr/>
            <p:nvPr/>
          </p:nvSpPr>
          <p:spPr>
            <a:xfrm>
              <a:off x="3763407" y="1170775"/>
              <a:ext cx="1493432" cy="908399"/>
            </a:xfrm>
            <a:custGeom>
              <a:avLst/>
              <a:gdLst/>
              <a:ahLst/>
              <a:cxnLst/>
              <a:rect l="l" t="t" r="r" b="b"/>
              <a:pathLst>
                <a:path w="1493432" h="908399" extrusionOk="0">
                  <a:moveTo>
                    <a:pt x="1493433" y="908399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493433" y="862965"/>
                  </a:lnTo>
                  <a:lnTo>
                    <a:pt x="1493433" y="908399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5" name="Google Shape;2065;p34"/>
            <p:cNvSpPr/>
            <p:nvPr/>
          </p:nvSpPr>
          <p:spPr>
            <a:xfrm>
              <a:off x="3763407" y="1252119"/>
              <a:ext cx="1319638" cy="808005"/>
            </a:xfrm>
            <a:custGeom>
              <a:avLst/>
              <a:gdLst/>
              <a:ahLst/>
              <a:cxnLst/>
              <a:rect l="l" t="t" r="r" b="b"/>
              <a:pathLst>
                <a:path w="1319638" h="808005" extrusionOk="0">
                  <a:moveTo>
                    <a:pt x="1319638" y="808006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319638" y="762572"/>
                  </a:lnTo>
                  <a:lnTo>
                    <a:pt x="1319638" y="808006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6" name="Google Shape;2066;p34"/>
            <p:cNvSpPr/>
            <p:nvPr/>
          </p:nvSpPr>
          <p:spPr>
            <a:xfrm>
              <a:off x="3763407" y="1333558"/>
              <a:ext cx="1235786" cy="759428"/>
            </a:xfrm>
            <a:custGeom>
              <a:avLst/>
              <a:gdLst/>
              <a:ahLst/>
              <a:cxnLst/>
              <a:rect l="l" t="t" r="r" b="b"/>
              <a:pathLst>
                <a:path w="1235786" h="759428" extrusionOk="0">
                  <a:moveTo>
                    <a:pt x="1235787" y="759428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235787" y="713994"/>
                  </a:lnTo>
                  <a:lnTo>
                    <a:pt x="1235787" y="759428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7" name="Google Shape;2067;p34"/>
            <p:cNvSpPr/>
            <p:nvPr/>
          </p:nvSpPr>
          <p:spPr>
            <a:xfrm>
              <a:off x="5632982" y="2768594"/>
              <a:ext cx="578775" cy="425291"/>
            </a:xfrm>
            <a:custGeom>
              <a:avLst/>
              <a:gdLst/>
              <a:ahLst/>
              <a:cxnLst/>
              <a:rect l="l" t="t" r="r" b="b"/>
              <a:pathLst>
                <a:path w="578775" h="425291" extrusionOk="0">
                  <a:moveTo>
                    <a:pt x="578775" y="425291"/>
                  </a:moveTo>
                  <a:lnTo>
                    <a:pt x="0" y="90869"/>
                  </a:lnTo>
                  <a:lnTo>
                    <a:pt x="0" y="0"/>
                  </a:lnTo>
                  <a:lnTo>
                    <a:pt x="578775" y="334328"/>
                  </a:lnTo>
                  <a:lnTo>
                    <a:pt x="578775" y="425291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8" name="Google Shape;2068;p34"/>
            <p:cNvSpPr/>
            <p:nvPr/>
          </p:nvSpPr>
          <p:spPr>
            <a:xfrm>
              <a:off x="5632982" y="2926995"/>
              <a:ext cx="548794" cy="362521"/>
            </a:xfrm>
            <a:custGeom>
              <a:avLst/>
              <a:gdLst/>
              <a:ahLst/>
              <a:cxnLst/>
              <a:rect l="l" t="t" r="r" b="b"/>
              <a:pathLst>
                <a:path w="548794" h="362521" extrusionOk="0">
                  <a:moveTo>
                    <a:pt x="548795" y="362521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548795" y="317087"/>
                  </a:lnTo>
                  <a:lnTo>
                    <a:pt x="548795" y="362521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9" name="Google Shape;2069;p34"/>
            <p:cNvSpPr/>
            <p:nvPr/>
          </p:nvSpPr>
          <p:spPr>
            <a:xfrm>
              <a:off x="5632982" y="3008338"/>
              <a:ext cx="484930" cy="325659"/>
            </a:xfrm>
            <a:custGeom>
              <a:avLst/>
              <a:gdLst/>
              <a:ahLst/>
              <a:cxnLst/>
              <a:rect l="l" t="t" r="r" b="b"/>
              <a:pathLst>
                <a:path w="484930" h="325659" extrusionOk="0">
                  <a:moveTo>
                    <a:pt x="484930" y="325660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484930" y="280226"/>
                  </a:lnTo>
                  <a:lnTo>
                    <a:pt x="484930" y="325660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0" name="Google Shape;2070;p34"/>
            <p:cNvSpPr/>
            <p:nvPr/>
          </p:nvSpPr>
          <p:spPr>
            <a:xfrm>
              <a:off x="5632982" y="3089777"/>
              <a:ext cx="454092" cy="307752"/>
            </a:xfrm>
            <a:custGeom>
              <a:avLst/>
              <a:gdLst/>
              <a:ahLst/>
              <a:cxnLst/>
              <a:rect l="l" t="t" r="r" b="b"/>
              <a:pathLst>
                <a:path w="454092" h="307752" extrusionOk="0">
                  <a:moveTo>
                    <a:pt x="454093" y="307753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454093" y="262319"/>
                  </a:lnTo>
                  <a:lnTo>
                    <a:pt x="454093" y="307753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1" name="Google Shape;2071;p34"/>
            <p:cNvSpPr/>
            <p:nvPr/>
          </p:nvSpPr>
          <p:spPr>
            <a:xfrm>
              <a:off x="3763407" y="1505008"/>
              <a:ext cx="1575095" cy="1000982"/>
            </a:xfrm>
            <a:custGeom>
              <a:avLst/>
              <a:gdLst/>
              <a:ahLst/>
              <a:cxnLst/>
              <a:rect l="l" t="t" r="r" b="b"/>
              <a:pathLst>
                <a:path w="1575095" h="1000982" extrusionOk="0">
                  <a:moveTo>
                    <a:pt x="1575095" y="1000982"/>
                  </a:moveTo>
                  <a:lnTo>
                    <a:pt x="0" y="90868"/>
                  </a:lnTo>
                  <a:lnTo>
                    <a:pt x="0" y="0"/>
                  </a:lnTo>
                  <a:lnTo>
                    <a:pt x="1575095" y="910114"/>
                  </a:lnTo>
                  <a:lnTo>
                    <a:pt x="1575095" y="1000982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2" name="Google Shape;2072;p34"/>
            <p:cNvSpPr/>
            <p:nvPr/>
          </p:nvSpPr>
          <p:spPr>
            <a:xfrm>
              <a:off x="3763407" y="1663408"/>
              <a:ext cx="1493432" cy="908399"/>
            </a:xfrm>
            <a:custGeom>
              <a:avLst/>
              <a:gdLst/>
              <a:ahLst/>
              <a:cxnLst/>
              <a:rect l="l" t="t" r="r" b="b"/>
              <a:pathLst>
                <a:path w="1493432" h="908399" extrusionOk="0">
                  <a:moveTo>
                    <a:pt x="1493433" y="908399"/>
                  </a:moveTo>
                  <a:lnTo>
                    <a:pt x="0" y="45529"/>
                  </a:lnTo>
                  <a:lnTo>
                    <a:pt x="0" y="0"/>
                  </a:lnTo>
                  <a:lnTo>
                    <a:pt x="1493433" y="862965"/>
                  </a:lnTo>
                  <a:lnTo>
                    <a:pt x="1493433" y="908399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3" name="Google Shape;2073;p34"/>
            <p:cNvSpPr/>
            <p:nvPr/>
          </p:nvSpPr>
          <p:spPr>
            <a:xfrm>
              <a:off x="3763407" y="1744847"/>
              <a:ext cx="1319638" cy="807910"/>
            </a:xfrm>
            <a:custGeom>
              <a:avLst/>
              <a:gdLst/>
              <a:ahLst/>
              <a:cxnLst/>
              <a:rect l="l" t="t" r="r" b="b"/>
              <a:pathLst>
                <a:path w="1319638" h="807910" extrusionOk="0">
                  <a:moveTo>
                    <a:pt x="1319638" y="807911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319638" y="762476"/>
                  </a:lnTo>
                  <a:lnTo>
                    <a:pt x="1319638" y="807911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4" name="Google Shape;2074;p34"/>
            <p:cNvSpPr/>
            <p:nvPr/>
          </p:nvSpPr>
          <p:spPr>
            <a:xfrm>
              <a:off x="3763407" y="1826191"/>
              <a:ext cx="1235786" cy="759523"/>
            </a:xfrm>
            <a:custGeom>
              <a:avLst/>
              <a:gdLst/>
              <a:ahLst/>
              <a:cxnLst/>
              <a:rect l="l" t="t" r="r" b="b"/>
              <a:pathLst>
                <a:path w="1235786" h="759523" extrusionOk="0">
                  <a:moveTo>
                    <a:pt x="1235787" y="759523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235787" y="713994"/>
                  </a:lnTo>
                  <a:lnTo>
                    <a:pt x="1235787" y="759523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5" name="Google Shape;2075;p34"/>
            <p:cNvSpPr/>
            <p:nvPr/>
          </p:nvSpPr>
          <p:spPr>
            <a:xfrm>
              <a:off x="3763407" y="1997641"/>
              <a:ext cx="1575095" cy="1001077"/>
            </a:xfrm>
            <a:custGeom>
              <a:avLst/>
              <a:gdLst/>
              <a:ahLst/>
              <a:cxnLst/>
              <a:rect l="l" t="t" r="r" b="b"/>
              <a:pathLst>
                <a:path w="1575095" h="1001077" extrusionOk="0">
                  <a:moveTo>
                    <a:pt x="1575095" y="1001078"/>
                  </a:moveTo>
                  <a:lnTo>
                    <a:pt x="0" y="90964"/>
                  </a:lnTo>
                  <a:lnTo>
                    <a:pt x="0" y="0"/>
                  </a:lnTo>
                  <a:lnTo>
                    <a:pt x="1575095" y="910209"/>
                  </a:lnTo>
                  <a:lnTo>
                    <a:pt x="1575095" y="1001078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6" name="Google Shape;2076;p34"/>
            <p:cNvSpPr/>
            <p:nvPr/>
          </p:nvSpPr>
          <p:spPr>
            <a:xfrm>
              <a:off x="3763407" y="2156137"/>
              <a:ext cx="1493432" cy="908399"/>
            </a:xfrm>
            <a:custGeom>
              <a:avLst/>
              <a:gdLst/>
              <a:ahLst/>
              <a:cxnLst/>
              <a:rect l="l" t="t" r="r" b="b"/>
              <a:pathLst>
                <a:path w="1493432" h="908399" extrusionOk="0">
                  <a:moveTo>
                    <a:pt x="1493433" y="908399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493433" y="862870"/>
                  </a:lnTo>
                  <a:lnTo>
                    <a:pt x="1493433" y="908399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7" name="Google Shape;2077;p34"/>
            <p:cNvSpPr/>
            <p:nvPr/>
          </p:nvSpPr>
          <p:spPr>
            <a:xfrm>
              <a:off x="3763407" y="2237480"/>
              <a:ext cx="1319638" cy="808005"/>
            </a:xfrm>
            <a:custGeom>
              <a:avLst/>
              <a:gdLst/>
              <a:ahLst/>
              <a:cxnLst/>
              <a:rect l="l" t="t" r="r" b="b"/>
              <a:pathLst>
                <a:path w="1319638" h="808005" extrusionOk="0">
                  <a:moveTo>
                    <a:pt x="1319638" y="808006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319638" y="762476"/>
                  </a:lnTo>
                  <a:lnTo>
                    <a:pt x="1319638" y="808006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8" name="Google Shape;2078;p34"/>
            <p:cNvSpPr/>
            <p:nvPr/>
          </p:nvSpPr>
          <p:spPr>
            <a:xfrm>
              <a:off x="3763407" y="2318824"/>
              <a:ext cx="1235786" cy="759523"/>
            </a:xfrm>
            <a:custGeom>
              <a:avLst/>
              <a:gdLst/>
              <a:ahLst/>
              <a:cxnLst/>
              <a:rect l="l" t="t" r="r" b="b"/>
              <a:pathLst>
                <a:path w="1235786" h="759523" extrusionOk="0">
                  <a:moveTo>
                    <a:pt x="1235787" y="759523"/>
                  </a:moveTo>
                  <a:lnTo>
                    <a:pt x="0" y="45529"/>
                  </a:lnTo>
                  <a:lnTo>
                    <a:pt x="0" y="0"/>
                  </a:lnTo>
                  <a:lnTo>
                    <a:pt x="1235787" y="714089"/>
                  </a:lnTo>
                  <a:lnTo>
                    <a:pt x="1235787" y="759523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9" name="Google Shape;2079;p34"/>
            <p:cNvSpPr/>
            <p:nvPr/>
          </p:nvSpPr>
          <p:spPr>
            <a:xfrm>
              <a:off x="3763407" y="2490369"/>
              <a:ext cx="1575095" cy="1000982"/>
            </a:xfrm>
            <a:custGeom>
              <a:avLst/>
              <a:gdLst/>
              <a:ahLst/>
              <a:cxnLst/>
              <a:rect l="l" t="t" r="r" b="b"/>
              <a:pathLst>
                <a:path w="1575095" h="1000982" extrusionOk="0">
                  <a:moveTo>
                    <a:pt x="1575095" y="1000982"/>
                  </a:moveTo>
                  <a:lnTo>
                    <a:pt x="0" y="90869"/>
                  </a:lnTo>
                  <a:lnTo>
                    <a:pt x="0" y="0"/>
                  </a:lnTo>
                  <a:lnTo>
                    <a:pt x="1575095" y="910114"/>
                  </a:lnTo>
                  <a:lnTo>
                    <a:pt x="1575095" y="1000982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0" name="Google Shape;2080;p34"/>
            <p:cNvSpPr/>
            <p:nvPr/>
          </p:nvSpPr>
          <p:spPr>
            <a:xfrm>
              <a:off x="3763407" y="2648770"/>
              <a:ext cx="1493528" cy="887920"/>
            </a:xfrm>
            <a:custGeom>
              <a:avLst/>
              <a:gdLst/>
              <a:ahLst/>
              <a:cxnLst/>
              <a:rect l="l" t="t" r="r" b="b"/>
              <a:pathLst>
                <a:path w="1493528" h="887920" extrusionOk="0">
                  <a:moveTo>
                    <a:pt x="1493528" y="862965"/>
                  </a:moveTo>
                  <a:lnTo>
                    <a:pt x="1493528" y="887920"/>
                  </a:lnTo>
                  <a:lnTo>
                    <a:pt x="0" y="24955"/>
                  </a:lnTo>
                  <a:lnTo>
                    <a:pt x="0" y="0"/>
                  </a:lnTo>
                  <a:lnTo>
                    <a:pt x="1493528" y="862965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1" name="Google Shape;2081;p34"/>
            <p:cNvSpPr/>
            <p:nvPr/>
          </p:nvSpPr>
          <p:spPr>
            <a:xfrm>
              <a:off x="5633267" y="2100963"/>
              <a:ext cx="578489" cy="901329"/>
            </a:xfrm>
            <a:custGeom>
              <a:avLst/>
              <a:gdLst/>
              <a:ahLst/>
              <a:cxnLst/>
              <a:rect l="l" t="t" r="r" b="b"/>
              <a:pathLst>
                <a:path w="578489" h="901329" extrusionOk="0">
                  <a:moveTo>
                    <a:pt x="560502" y="899184"/>
                  </a:moveTo>
                  <a:lnTo>
                    <a:pt x="17989" y="585621"/>
                  </a:lnTo>
                  <a:cubicBezTo>
                    <a:pt x="6910" y="577639"/>
                    <a:pt x="247" y="564895"/>
                    <a:pt x="0" y="551236"/>
                  </a:cubicBezTo>
                  <a:lnTo>
                    <a:pt x="0" y="15645"/>
                  </a:lnTo>
                  <a:cubicBezTo>
                    <a:pt x="0" y="2405"/>
                    <a:pt x="8090" y="-3405"/>
                    <a:pt x="17989" y="2024"/>
                  </a:cubicBezTo>
                  <a:lnTo>
                    <a:pt x="560502" y="315587"/>
                  </a:lnTo>
                  <a:cubicBezTo>
                    <a:pt x="571580" y="323569"/>
                    <a:pt x="578242" y="336314"/>
                    <a:pt x="578490" y="349973"/>
                  </a:cubicBezTo>
                  <a:lnTo>
                    <a:pt x="578490" y="885563"/>
                  </a:lnTo>
                  <a:cubicBezTo>
                    <a:pt x="578490" y="898803"/>
                    <a:pt x="570400" y="904899"/>
                    <a:pt x="560502" y="899184"/>
                  </a:cubicBez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2" name="Google Shape;2082;p34"/>
            <p:cNvSpPr/>
            <p:nvPr/>
          </p:nvSpPr>
          <p:spPr>
            <a:xfrm>
              <a:off x="3680697" y="317054"/>
              <a:ext cx="2667830" cy="1909376"/>
            </a:xfrm>
            <a:custGeom>
              <a:avLst/>
              <a:gdLst/>
              <a:ahLst/>
              <a:cxnLst/>
              <a:rect l="l" t="t" r="r" b="b"/>
              <a:pathLst>
                <a:path w="2667830" h="1909376" extrusionOk="0">
                  <a:moveTo>
                    <a:pt x="2622906" y="1487514"/>
                  </a:moveTo>
                  <a:lnTo>
                    <a:pt x="57678" y="5329"/>
                  </a:lnTo>
                  <a:cubicBezTo>
                    <a:pt x="49302" y="-517"/>
                    <a:pt x="38518" y="-1633"/>
                    <a:pt x="29124" y="2376"/>
                  </a:cubicBezTo>
                  <a:lnTo>
                    <a:pt x="29124" y="2376"/>
                  </a:lnTo>
                  <a:lnTo>
                    <a:pt x="29124" y="2376"/>
                  </a:lnTo>
                  <a:lnTo>
                    <a:pt x="28553" y="2376"/>
                  </a:lnTo>
                  <a:lnTo>
                    <a:pt x="0" y="18378"/>
                  </a:lnTo>
                  <a:lnTo>
                    <a:pt x="12563" y="38762"/>
                  </a:lnTo>
                  <a:lnTo>
                    <a:pt x="12563" y="320416"/>
                  </a:lnTo>
                  <a:cubicBezTo>
                    <a:pt x="12563" y="353468"/>
                    <a:pt x="32741" y="391949"/>
                    <a:pt x="57583" y="406141"/>
                  </a:cubicBezTo>
                  <a:lnTo>
                    <a:pt x="2617386" y="1885374"/>
                  </a:lnTo>
                  <a:lnTo>
                    <a:pt x="2618719" y="1909377"/>
                  </a:lnTo>
                  <a:lnTo>
                    <a:pt x="2651174" y="1891470"/>
                  </a:lnTo>
                  <a:lnTo>
                    <a:pt x="2651936" y="1890993"/>
                  </a:lnTo>
                  <a:lnTo>
                    <a:pt x="2652888" y="1890517"/>
                  </a:lnTo>
                  <a:lnTo>
                    <a:pt x="2652888" y="1890517"/>
                  </a:lnTo>
                  <a:cubicBezTo>
                    <a:pt x="2662405" y="1884897"/>
                    <a:pt x="2667830" y="1872324"/>
                    <a:pt x="2667830" y="1854608"/>
                  </a:cubicBezTo>
                  <a:lnTo>
                    <a:pt x="2667830" y="1573525"/>
                  </a:lnTo>
                  <a:cubicBezTo>
                    <a:pt x="2667830" y="1540378"/>
                    <a:pt x="2647653" y="1501897"/>
                    <a:pt x="2622906" y="1487514"/>
                  </a:cubicBez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3" name="Google Shape;2083;p34"/>
            <p:cNvSpPr/>
            <p:nvPr/>
          </p:nvSpPr>
          <p:spPr>
            <a:xfrm>
              <a:off x="3662233" y="334831"/>
              <a:ext cx="2655171" cy="1893451"/>
            </a:xfrm>
            <a:custGeom>
              <a:avLst/>
              <a:gdLst/>
              <a:ahLst/>
              <a:cxnLst/>
              <a:rect l="l" t="t" r="r" b="b"/>
              <a:pathLst>
                <a:path w="2655171" h="1893451" extrusionOk="0">
                  <a:moveTo>
                    <a:pt x="2610153" y="1888076"/>
                  </a:moveTo>
                  <a:lnTo>
                    <a:pt x="44924" y="405890"/>
                  </a:lnTo>
                  <a:cubicBezTo>
                    <a:pt x="20082" y="391508"/>
                    <a:pt x="0" y="353027"/>
                    <a:pt x="0" y="320165"/>
                  </a:cubicBezTo>
                  <a:lnTo>
                    <a:pt x="0" y="39368"/>
                  </a:lnTo>
                  <a:cubicBezTo>
                    <a:pt x="0" y="6317"/>
                    <a:pt x="20082" y="-8923"/>
                    <a:pt x="44924" y="5364"/>
                  </a:cubicBezTo>
                  <a:lnTo>
                    <a:pt x="2610153" y="1487168"/>
                  </a:lnTo>
                  <a:cubicBezTo>
                    <a:pt x="2634994" y="1501551"/>
                    <a:pt x="2655172" y="1540032"/>
                    <a:pt x="2655172" y="1572893"/>
                  </a:cubicBezTo>
                  <a:lnTo>
                    <a:pt x="2655172" y="1853976"/>
                  </a:lnTo>
                  <a:cubicBezTo>
                    <a:pt x="2655172" y="1887218"/>
                    <a:pt x="2634994" y="1902363"/>
                    <a:pt x="2610153" y="1888076"/>
                  </a:cubicBezTo>
                  <a:close/>
                </a:path>
              </a:pathLst>
            </a:custGeom>
            <a:solidFill>
              <a:srgbClr val="FAFBF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4" name="Google Shape;2084;p34"/>
            <p:cNvSpPr/>
            <p:nvPr/>
          </p:nvSpPr>
          <p:spPr>
            <a:xfrm>
              <a:off x="3763692" y="506668"/>
              <a:ext cx="2448064" cy="1546988"/>
            </a:xfrm>
            <a:custGeom>
              <a:avLst/>
              <a:gdLst/>
              <a:ahLst/>
              <a:cxnLst/>
              <a:rect l="l" t="t" r="r" b="b"/>
              <a:pathLst>
                <a:path w="2448064" h="1546988" extrusionOk="0">
                  <a:moveTo>
                    <a:pt x="2430077" y="1544789"/>
                  </a:moveTo>
                  <a:lnTo>
                    <a:pt x="17703" y="150995"/>
                  </a:lnTo>
                  <a:cubicBezTo>
                    <a:pt x="6701" y="142981"/>
                    <a:pt x="133" y="130229"/>
                    <a:pt x="0" y="116610"/>
                  </a:cubicBezTo>
                  <a:lnTo>
                    <a:pt x="0" y="15645"/>
                  </a:lnTo>
                  <a:cubicBezTo>
                    <a:pt x="0" y="2405"/>
                    <a:pt x="7995" y="-3405"/>
                    <a:pt x="17989" y="2024"/>
                  </a:cubicBezTo>
                  <a:lnTo>
                    <a:pt x="2430077" y="1395913"/>
                  </a:lnTo>
                  <a:cubicBezTo>
                    <a:pt x="2441174" y="1403876"/>
                    <a:pt x="2447846" y="1416630"/>
                    <a:pt x="2448065" y="1430298"/>
                  </a:cubicBezTo>
                  <a:lnTo>
                    <a:pt x="2448065" y="1531168"/>
                  </a:lnTo>
                  <a:cubicBezTo>
                    <a:pt x="2448065" y="1544503"/>
                    <a:pt x="2439975" y="1550599"/>
                    <a:pt x="2430077" y="1544789"/>
                  </a:cubicBez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5" name="Google Shape;2085;p34"/>
            <p:cNvSpPr/>
            <p:nvPr/>
          </p:nvSpPr>
          <p:spPr>
            <a:xfrm>
              <a:off x="6042246" y="1815046"/>
              <a:ext cx="173984" cy="241344"/>
            </a:xfrm>
            <a:custGeom>
              <a:avLst/>
              <a:gdLst/>
              <a:ahLst/>
              <a:cxnLst/>
              <a:rect l="l" t="t" r="r" b="b"/>
              <a:pathLst>
                <a:path w="173984" h="241344" extrusionOk="0">
                  <a:moveTo>
                    <a:pt x="155996" y="239077"/>
                  </a:moveTo>
                  <a:lnTo>
                    <a:pt x="0" y="148876"/>
                  </a:lnTo>
                  <a:lnTo>
                    <a:pt x="0" y="0"/>
                  </a:lnTo>
                  <a:lnTo>
                    <a:pt x="155996" y="90106"/>
                  </a:lnTo>
                  <a:cubicBezTo>
                    <a:pt x="167094" y="98069"/>
                    <a:pt x="173766" y="110823"/>
                    <a:pt x="173985" y="124492"/>
                  </a:cubicBezTo>
                  <a:lnTo>
                    <a:pt x="173985" y="225457"/>
                  </a:lnTo>
                  <a:cubicBezTo>
                    <a:pt x="173985" y="238696"/>
                    <a:pt x="165895" y="245078"/>
                    <a:pt x="155996" y="23907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6" name="Google Shape;2086;p34"/>
            <p:cNvSpPr/>
            <p:nvPr/>
          </p:nvSpPr>
          <p:spPr>
            <a:xfrm>
              <a:off x="3824606" y="578160"/>
              <a:ext cx="40165" cy="72472"/>
            </a:xfrm>
            <a:custGeom>
              <a:avLst/>
              <a:gdLst/>
              <a:ahLst/>
              <a:cxnLst/>
              <a:rect l="l" t="t" r="r" b="b"/>
              <a:pathLst>
                <a:path w="40165" h="72472" extrusionOk="0">
                  <a:moveTo>
                    <a:pt x="19702" y="39213"/>
                  </a:moveTo>
                  <a:cubicBezTo>
                    <a:pt x="14343" y="34706"/>
                    <a:pt x="9642" y="29481"/>
                    <a:pt x="5711" y="23687"/>
                  </a:cubicBezTo>
                  <a:cubicBezTo>
                    <a:pt x="3103" y="19577"/>
                    <a:pt x="1656" y="14838"/>
                    <a:pt x="1523" y="9971"/>
                  </a:cubicBezTo>
                  <a:cubicBezTo>
                    <a:pt x="1523" y="4892"/>
                    <a:pt x="3236" y="1716"/>
                    <a:pt x="6663" y="446"/>
                  </a:cubicBezTo>
                  <a:cubicBezTo>
                    <a:pt x="11402" y="-686"/>
                    <a:pt x="16390" y="362"/>
                    <a:pt x="20273" y="3304"/>
                  </a:cubicBezTo>
                  <a:cubicBezTo>
                    <a:pt x="27820" y="7698"/>
                    <a:pt x="33779" y="14365"/>
                    <a:pt x="37310" y="22354"/>
                  </a:cubicBezTo>
                  <a:cubicBezTo>
                    <a:pt x="38899" y="25889"/>
                    <a:pt x="39746" y="29716"/>
                    <a:pt x="39784" y="33593"/>
                  </a:cubicBezTo>
                  <a:lnTo>
                    <a:pt x="32456" y="29307"/>
                  </a:lnTo>
                  <a:cubicBezTo>
                    <a:pt x="32446" y="25435"/>
                    <a:pt x="31361" y="21642"/>
                    <a:pt x="29315" y="18353"/>
                  </a:cubicBezTo>
                  <a:cubicBezTo>
                    <a:pt x="27059" y="14814"/>
                    <a:pt x="23947" y="11899"/>
                    <a:pt x="20273" y="9876"/>
                  </a:cubicBezTo>
                  <a:cubicBezTo>
                    <a:pt x="17893" y="8035"/>
                    <a:pt x="14867" y="7244"/>
                    <a:pt x="11897" y="7685"/>
                  </a:cubicBezTo>
                  <a:cubicBezTo>
                    <a:pt x="9899" y="8352"/>
                    <a:pt x="8852" y="10352"/>
                    <a:pt x="8852" y="13591"/>
                  </a:cubicBezTo>
                  <a:cubicBezTo>
                    <a:pt x="8956" y="16577"/>
                    <a:pt x="9946" y="19463"/>
                    <a:pt x="11707" y="21878"/>
                  </a:cubicBezTo>
                  <a:cubicBezTo>
                    <a:pt x="14410" y="25801"/>
                    <a:pt x="17608" y="29356"/>
                    <a:pt x="21225" y="32450"/>
                  </a:cubicBezTo>
                  <a:cubicBezTo>
                    <a:pt x="25289" y="35896"/>
                    <a:pt x="29077" y="39653"/>
                    <a:pt x="32551" y="43690"/>
                  </a:cubicBezTo>
                  <a:cubicBezTo>
                    <a:pt x="34911" y="46585"/>
                    <a:pt x="36862" y="49789"/>
                    <a:pt x="38357" y="53215"/>
                  </a:cubicBezTo>
                  <a:cubicBezTo>
                    <a:pt x="39565" y="56243"/>
                    <a:pt x="40184" y="59478"/>
                    <a:pt x="40165" y="62740"/>
                  </a:cubicBezTo>
                  <a:cubicBezTo>
                    <a:pt x="40165" y="67883"/>
                    <a:pt x="38452" y="71027"/>
                    <a:pt x="34930" y="72265"/>
                  </a:cubicBezTo>
                  <a:cubicBezTo>
                    <a:pt x="30000" y="73000"/>
                    <a:pt x="24975" y="71769"/>
                    <a:pt x="20939" y="68836"/>
                  </a:cubicBezTo>
                  <a:cubicBezTo>
                    <a:pt x="16989" y="66477"/>
                    <a:pt x="13392" y="63558"/>
                    <a:pt x="10279" y="60168"/>
                  </a:cubicBezTo>
                  <a:cubicBezTo>
                    <a:pt x="7177" y="56803"/>
                    <a:pt x="4607" y="52980"/>
                    <a:pt x="2665" y="48833"/>
                  </a:cubicBezTo>
                  <a:cubicBezTo>
                    <a:pt x="980" y="45220"/>
                    <a:pt x="76" y="41293"/>
                    <a:pt x="0" y="37308"/>
                  </a:cubicBezTo>
                  <a:lnTo>
                    <a:pt x="7329" y="41594"/>
                  </a:lnTo>
                  <a:cubicBezTo>
                    <a:pt x="7395" y="45632"/>
                    <a:pt x="8690" y="49553"/>
                    <a:pt x="11041" y="52834"/>
                  </a:cubicBezTo>
                  <a:cubicBezTo>
                    <a:pt x="13468" y="56677"/>
                    <a:pt x="16713" y="59932"/>
                    <a:pt x="20558" y="62359"/>
                  </a:cubicBezTo>
                  <a:cubicBezTo>
                    <a:pt x="23109" y="64223"/>
                    <a:pt x="26269" y="65072"/>
                    <a:pt x="29410" y="64740"/>
                  </a:cubicBezTo>
                  <a:cubicBezTo>
                    <a:pt x="31504" y="64073"/>
                    <a:pt x="32456" y="62168"/>
                    <a:pt x="32456" y="59025"/>
                  </a:cubicBezTo>
                  <a:cubicBezTo>
                    <a:pt x="32427" y="55849"/>
                    <a:pt x="31437" y="52758"/>
                    <a:pt x="29600" y="50167"/>
                  </a:cubicBezTo>
                  <a:cubicBezTo>
                    <a:pt x="26726" y="46153"/>
                    <a:pt x="23404" y="42479"/>
                    <a:pt x="19702" y="39213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7" name="Google Shape;2087;p34"/>
            <p:cNvSpPr/>
            <p:nvPr/>
          </p:nvSpPr>
          <p:spPr>
            <a:xfrm>
              <a:off x="3871213" y="621212"/>
              <a:ext cx="35348" cy="54941"/>
            </a:xfrm>
            <a:custGeom>
              <a:avLst/>
              <a:gdLst/>
              <a:ahLst/>
              <a:cxnLst/>
              <a:rect l="l" t="t" r="r" b="b"/>
              <a:pathLst>
                <a:path w="35348" h="54941" extrusionOk="0">
                  <a:moveTo>
                    <a:pt x="18875" y="51977"/>
                  </a:moveTo>
                  <a:cubicBezTo>
                    <a:pt x="13135" y="48563"/>
                    <a:pt x="8434" y="43659"/>
                    <a:pt x="5264" y="37785"/>
                  </a:cubicBezTo>
                  <a:cubicBezTo>
                    <a:pt x="1838" y="31676"/>
                    <a:pt x="39" y="24788"/>
                    <a:pt x="29" y="17782"/>
                  </a:cubicBezTo>
                  <a:lnTo>
                    <a:pt x="29" y="16354"/>
                  </a:lnTo>
                  <a:cubicBezTo>
                    <a:pt x="-170" y="12433"/>
                    <a:pt x="648" y="8529"/>
                    <a:pt x="2409" y="5019"/>
                  </a:cubicBezTo>
                  <a:cubicBezTo>
                    <a:pt x="3665" y="2461"/>
                    <a:pt x="6073" y="656"/>
                    <a:pt x="8881" y="161"/>
                  </a:cubicBezTo>
                  <a:cubicBezTo>
                    <a:pt x="12203" y="-359"/>
                    <a:pt x="15601" y="390"/>
                    <a:pt x="18399" y="2257"/>
                  </a:cubicBezTo>
                  <a:cubicBezTo>
                    <a:pt x="23757" y="5352"/>
                    <a:pt x="28097" y="9957"/>
                    <a:pt x="30867" y="15496"/>
                  </a:cubicBezTo>
                  <a:cubicBezTo>
                    <a:pt x="33932" y="21744"/>
                    <a:pt x="35474" y="28634"/>
                    <a:pt x="35340" y="35594"/>
                  </a:cubicBezTo>
                  <a:lnTo>
                    <a:pt x="35340" y="38737"/>
                  </a:lnTo>
                  <a:lnTo>
                    <a:pt x="6692" y="22831"/>
                  </a:lnTo>
                  <a:cubicBezTo>
                    <a:pt x="6797" y="27522"/>
                    <a:pt x="8005" y="32121"/>
                    <a:pt x="10213" y="36261"/>
                  </a:cubicBezTo>
                  <a:cubicBezTo>
                    <a:pt x="12136" y="40198"/>
                    <a:pt x="15134" y="43503"/>
                    <a:pt x="18875" y="45786"/>
                  </a:cubicBezTo>
                  <a:cubicBezTo>
                    <a:pt x="20721" y="47055"/>
                    <a:pt x="22920" y="47720"/>
                    <a:pt x="25156" y="47691"/>
                  </a:cubicBezTo>
                  <a:cubicBezTo>
                    <a:pt x="26870" y="47538"/>
                    <a:pt x="28488" y="46798"/>
                    <a:pt x="29725" y="45595"/>
                  </a:cubicBezTo>
                  <a:lnTo>
                    <a:pt x="34008" y="51977"/>
                  </a:lnTo>
                  <a:cubicBezTo>
                    <a:pt x="30962" y="55882"/>
                    <a:pt x="25727" y="55978"/>
                    <a:pt x="18875" y="51977"/>
                  </a:cubicBezTo>
                  <a:close/>
                  <a:moveTo>
                    <a:pt x="18018" y="8924"/>
                  </a:moveTo>
                  <a:cubicBezTo>
                    <a:pt x="15962" y="7338"/>
                    <a:pt x="13164" y="7114"/>
                    <a:pt x="10880" y="8353"/>
                  </a:cubicBezTo>
                  <a:cubicBezTo>
                    <a:pt x="8567" y="10355"/>
                    <a:pt x="7273" y="13292"/>
                    <a:pt x="7358" y="16354"/>
                  </a:cubicBezTo>
                  <a:lnTo>
                    <a:pt x="27916" y="28260"/>
                  </a:lnTo>
                  <a:lnTo>
                    <a:pt x="27916" y="27593"/>
                  </a:lnTo>
                  <a:cubicBezTo>
                    <a:pt x="27821" y="23668"/>
                    <a:pt x="26812" y="19820"/>
                    <a:pt x="24966" y="16354"/>
                  </a:cubicBezTo>
                  <a:cubicBezTo>
                    <a:pt x="23405" y="13263"/>
                    <a:pt x="20997" y="10684"/>
                    <a:pt x="18018" y="8924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8" name="Google Shape;2088;p34"/>
            <p:cNvSpPr/>
            <p:nvPr/>
          </p:nvSpPr>
          <p:spPr>
            <a:xfrm>
              <a:off x="3913502" y="644554"/>
              <a:ext cx="33883" cy="60925"/>
            </a:xfrm>
            <a:custGeom>
              <a:avLst/>
              <a:gdLst/>
              <a:ahLst/>
              <a:cxnLst/>
              <a:rect l="l" t="t" r="r" b="b"/>
              <a:pathLst>
                <a:path w="33883" h="60925" extrusionOk="0">
                  <a:moveTo>
                    <a:pt x="26174" y="56353"/>
                  </a:moveTo>
                  <a:cubicBezTo>
                    <a:pt x="25593" y="54563"/>
                    <a:pt x="25241" y="52707"/>
                    <a:pt x="25127" y="50829"/>
                  </a:cubicBezTo>
                  <a:cubicBezTo>
                    <a:pt x="21386" y="52815"/>
                    <a:pt x="16837" y="52482"/>
                    <a:pt x="13420" y="49972"/>
                  </a:cubicBezTo>
                  <a:cubicBezTo>
                    <a:pt x="9537" y="47601"/>
                    <a:pt x="6272" y="44336"/>
                    <a:pt x="3902" y="40447"/>
                  </a:cubicBezTo>
                  <a:cubicBezTo>
                    <a:pt x="1418" y="36827"/>
                    <a:pt x="57" y="32551"/>
                    <a:pt x="0" y="28159"/>
                  </a:cubicBezTo>
                  <a:cubicBezTo>
                    <a:pt x="0" y="23206"/>
                    <a:pt x="1618" y="20349"/>
                    <a:pt x="4854" y="19492"/>
                  </a:cubicBezTo>
                  <a:cubicBezTo>
                    <a:pt x="9737" y="19010"/>
                    <a:pt x="14629" y="20368"/>
                    <a:pt x="18560" y="23302"/>
                  </a:cubicBezTo>
                  <a:lnTo>
                    <a:pt x="25412" y="27207"/>
                  </a:lnTo>
                  <a:lnTo>
                    <a:pt x="25412" y="23492"/>
                  </a:lnTo>
                  <a:cubicBezTo>
                    <a:pt x="25403" y="20678"/>
                    <a:pt x="24651" y="17915"/>
                    <a:pt x="23223" y="15491"/>
                  </a:cubicBezTo>
                  <a:cubicBezTo>
                    <a:pt x="21662" y="12855"/>
                    <a:pt x="19435" y="10684"/>
                    <a:pt x="16751" y="9205"/>
                  </a:cubicBezTo>
                  <a:cubicBezTo>
                    <a:pt x="14895" y="7913"/>
                    <a:pt x="12601" y="7401"/>
                    <a:pt x="10374" y="7776"/>
                  </a:cubicBezTo>
                  <a:cubicBezTo>
                    <a:pt x="8728" y="8273"/>
                    <a:pt x="7690" y="9882"/>
                    <a:pt x="7900" y="11586"/>
                  </a:cubicBezTo>
                  <a:lnTo>
                    <a:pt x="761" y="7490"/>
                  </a:lnTo>
                  <a:cubicBezTo>
                    <a:pt x="676" y="5394"/>
                    <a:pt x="1466" y="3356"/>
                    <a:pt x="2950" y="1870"/>
                  </a:cubicBezTo>
                  <a:cubicBezTo>
                    <a:pt x="4607" y="446"/>
                    <a:pt x="6786" y="-213"/>
                    <a:pt x="8947" y="61"/>
                  </a:cubicBezTo>
                  <a:cubicBezTo>
                    <a:pt x="11850" y="393"/>
                    <a:pt x="14648" y="1369"/>
                    <a:pt x="17132" y="2918"/>
                  </a:cubicBezTo>
                  <a:cubicBezTo>
                    <a:pt x="21681" y="5399"/>
                    <a:pt x="25517" y="9008"/>
                    <a:pt x="28268" y="13396"/>
                  </a:cubicBezTo>
                  <a:cubicBezTo>
                    <a:pt x="30895" y="17497"/>
                    <a:pt x="32341" y="22242"/>
                    <a:pt x="32455" y="27112"/>
                  </a:cubicBezTo>
                  <a:lnTo>
                    <a:pt x="32455" y="49019"/>
                  </a:lnTo>
                  <a:cubicBezTo>
                    <a:pt x="32379" y="52815"/>
                    <a:pt x="32865" y="56602"/>
                    <a:pt x="33883" y="60259"/>
                  </a:cubicBezTo>
                  <a:lnTo>
                    <a:pt x="33883" y="60925"/>
                  </a:lnTo>
                  <a:close/>
                  <a:moveTo>
                    <a:pt x="14467" y="43971"/>
                  </a:moveTo>
                  <a:cubicBezTo>
                    <a:pt x="16342" y="45144"/>
                    <a:pt x="18541" y="45710"/>
                    <a:pt x="20749" y="45590"/>
                  </a:cubicBezTo>
                  <a:cubicBezTo>
                    <a:pt x="22547" y="45530"/>
                    <a:pt x="24185" y="44514"/>
                    <a:pt x="25032" y="42923"/>
                  </a:cubicBezTo>
                  <a:lnTo>
                    <a:pt x="25032" y="33398"/>
                  </a:lnTo>
                  <a:lnTo>
                    <a:pt x="19511" y="30160"/>
                  </a:lnTo>
                  <a:cubicBezTo>
                    <a:pt x="10945" y="25207"/>
                    <a:pt x="6662" y="25683"/>
                    <a:pt x="6662" y="31493"/>
                  </a:cubicBezTo>
                  <a:cubicBezTo>
                    <a:pt x="6653" y="34072"/>
                    <a:pt x="7414" y="36593"/>
                    <a:pt x="8851" y="38732"/>
                  </a:cubicBezTo>
                  <a:cubicBezTo>
                    <a:pt x="10270" y="40907"/>
                    <a:pt x="12202" y="42704"/>
                    <a:pt x="14467" y="43971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9" name="Google Shape;2089;p34"/>
            <p:cNvSpPr/>
            <p:nvPr/>
          </p:nvSpPr>
          <p:spPr>
            <a:xfrm>
              <a:off x="3956522" y="663093"/>
              <a:ext cx="19892" cy="51720"/>
            </a:xfrm>
            <a:custGeom>
              <a:avLst/>
              <a:gdLst/>
              <a:ahLst/>
              <a:cxnLst/>
              <a:rect l="l" t="t" r="r" b="b"/>
              <a:pathLst>
                <a:path w="19892" h="51720" extrusionOk="0">
                  <a:moveTo>
                    <a:pt x="19892" y="18955"/>
                  </a:moveTo>
                  <a:cubicBezTo>
                    <a:pt x="18807" y="18085"/>
                    <a:pt x="17656" y="17290"/>
                    <a:pt x="16466" y="16573"/>
                  </a:cubicBezTo>
                  <a:cubicBezTo>
                    <a:pt x="11897" y="13906"/>
                    <a:pt x="8728" y="14383"/>
                    <a:pt x="6948" y="18002"/>
                  </a:cubicBezTo>
                  <a:lnTo>
                    <a:pt x="6948" y="51721"/>
                  </a:lnTo>
                  <a:lnTo>
                    <a:pt x="0" y="47625"/>
                  </a:lnTo>
                  <a:lnTo>
                    <a:pt x="0" y="0"/>
                  </a:lnTo>
                  <a:lnTo>
                    <a:pt x="6758" y="3905"/>
                  </a:lnTo>
                  <a:lnTo>
                    <a:pt x="6758" y="9430"/>
                  </a:lnTo>
                  <a:cubicBezTo>
                    <a:pt x="9042" y="6572"/>
                    <a:pt x="12278" y="6286"/>
                    <a:pt x="16275" y="8763"/>
                  </a:cubicBezTo>
                  <a:cubicBezTo>
                    <a:pt x="17408" y="9388"/>
                    <a:pt x="18436" y="10192"/>
                    <a:pt x="19321" y="11144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0" name="Google Shape;2090;p34"/>
            <p:cNvSpPr/>
            <p:nvPr/>
          </p:nvSpPr>
          <p:spPr>
            <a:xfrm>
              <a:off x="3980286" y="683824"/>
              <a:ext cx="34675" cy="54516"/>
            </a:xfrm>
            <a:custGeom>
              <a:avLst/>
              <a:gdLst/>
              <a:ahLst/>
              <a:cxnLst/>
              <a:rect l="l" t="t" r="r" b="b"/>
              <a:pathLst>
                <a:path w="34675" h="54516" extrusionOk="0">
                  <a:moveTo>
                    <a:pt x="18400" y="45467"/>
                  </a:moveTo>
                  <a:cubicBezTo>
                    <a:pt x="20304" y="46811"/>
                    <a:pt x="22721" y="47231"/>
                    <a:pt x="24967" y="46610"/>
                  </a:cubicBezTo>
                  <a:cubicBezTo>
                    <a:pt x="26918" y="45847"/>
                    <a:pt x="28175" y="43941"/>
                    <a:pt x="28108" y="41848"/>
                  </a:cubicBezTo>
                  <a:lnTo>
                    <a:pt x="34675" y="45658"/>
                  </a:lnTo>
                  <a:cubicBezTo>
                    <a:pt x="34694" y="48006"/>
                    <a:pt x="33847" y="50279"/>
                    <a:pt x="32296" y="52040"/>
                  </a:cubicBezTo>
                  <a:cubicBezTo>
                    <a:pt x="30716" y="53647"/>
                    <a:pt x="28555" y="54541"/>
                    <a:pt x="26300" y="54516"/>
                  </a:cubicBezTo>
                  <a:cubicBezTo>
                    <a:pt x="23501" y="54441"/>
                    <a:pt x="20770" y="53619"/>
                    <a:pt x="18400" y="52135"/>
                  </a:cubicBezTo>
                  <a:cubicBezTo>
                    <a:pt x="12680" y="48793"/>
                    <a:pt x="8054" y="43862"/>
                    <a:pt x="5075" y="37943"/>
                  </a:cubicBezTo>
                  <a:cubicBezTo>
                    <a:pt x="1715" y="31610"/>
                    <a:pt x="-17" y="24539"/>
                    <a:pt x="31" y="17369"/>
                  </a:cubicBezTo>
                  <a:lnTo>
                    <a:pt x="31" y="15940"/>
                  </a:lnTo>
                  <a:cubicBezTo>
                    <a:pt x="-169" y="12060"/>
                    <a:pt x="611" y="8193"/>
                    <a:pt x="2315" y="4700"/>
                  </a:cubicBezTo>
                  <a:cubicBezTo>
                    <a:pt x="3467" y="2168"/>
                    <a:pt x="5836" y="405"/>
                    <a:pt x="8597" y="33"/>
                  </a:cubicBezTo>
                  <a:cubicBezTo>
                    <a:pt x="11966" y="-190"/>
                    <a:pt x="15316" y="715"/>
                    <a:pt x="18114" y="2605"/>
                  </a:cubicBezTo>
                  <a:cubicBezTo>
                    <a:pt x="22864" y="5371"/>
                    <a:pt x="26823" y="9306"/>
                    <a:pt x="29631" y="14035"/>
                  </a:cubicBezTo>
                  <a:cubicBezTo>
                    <a:pt x="32543" y="18605"/>
                    <a:pt x="34219" y="23859"/>
                    <a:pt x="34485" y="29275"/>
                  </a:cubicBezTo>
                  <a:lnTo>
                    <a:pt x="27918" y="25465"/>
                  </a:lnTo>
                  <a:cubicBezTo>
                    <a:pt x="27651" y="22098"/>
                    <a:pt x="26604" y="18839"/>
                    <a:pt x="24872" y="15940"/>
                  </a:cubicBezTo>
                  <a:cubicBezTo>
                    <a:pt x="23207" y="13144"/>
                    <a:pt x="20884" y="10792"/>
                    <a:pt x="18114" y="9082"/>
                  </a:cubicBezTo>
                  <a:cubicBezTo>
                    <a:pt x="14564" y="7113"/>
                    <a:pt x="11804" y="7113"/>
                    <a:pt x="9834" y="9082"/>
                  </a:cubicBezTo>
                  <a:cubicBezTo>
                    <a:pt x="7464" y="12284"/>
                    <a:pt x="6408" y="16270"/>
                    <a:pt x="6883" y="20226"/>
                  </a:cubicBezTo>
                  <a:lnTo>
                    <a:pt x="6883" y="21750"/>
                  </a:lnTo>
                  <a:cubicBezTo>
                    <a:pt x="6798" y="26703"/>
                    <a:pt x="7807" y="31614"/>
                    <a:pt x="9834" y="36133"/>
                  </a:cubicBezTo>
                  <a:cubicBezTo>
                    <a:pt x="11652" y="40058"/>
                    <a:pt x="14650" y="43321"/>
                    <a:pt x="18400" y="45467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1" name="Google Shape;2091;p34"/>
            <p:cNvSpPr/>
            <p:nvPr/>
          </p:nvSpPr>
          <p:spPr>
            <a:xfrm>
              <a:off x="4022575" y="681666"/>
              <a:ext cx="32718" cy="85915"/>
            </a:xfrm>
            <a:custGeom>
              <a:avLst/>
              <a:gdLst/>
              <a:ahLst/>
              <a:cxnLst/>
              <a:rect l="l" t="t" r="r" b="b"/>
              <a:pathLst>
                <a:path w="32718" h="85915" extrusionOk="0">
                  <a:moveTo>
                    <a:pt x="7614" y="29718"/>
                  </a:moveTo>
                  <a:cubicBezTo>
                    <a:pt x="11145" y="26777"/>
                    <a:pt x="16266" y="26777"/>
                    <a:pt x="19797" y="29718"/>
                  </a:cubicBezTo>
                  <a:cubicBezTo>
                    <a:pt x="28411" y="34878"/>
                    <a:pt x="33388" y="44461"/>
                    <a:pt x="32646" y="54483"/>
                  </a:cubicBezTo>
                  <a:lnTo>
                    <a:pt x="32646" y="85916"/>
                  </a:lnTo>
                  <a:lnTo>
                    <a:pt x="25603" y="81820"/>
                  </a:lnTo>
                  <a:lnTo>
                    <a:pt x="25603" y="50387"/>
                  </a:lnTo>
                  <a:cubicBezTo>
                    <a:pt x="25698" y="47343"/>
                    <a:pt x="25003" y="44327"/>
                    <a:pt x="23604" y="41624"/>
                  </a:cubicBezTo>
                  <a:cubicBezTo>
                    <a:pt x="22034" y="39026"/>
                    <a:pt x="19797" y="36890"/>
                    <a:pt x="17132" y="35433"/>
                  </a:cubicBezTo>
                  <a:cubicBezTo>
                    <a:pt x="15352" y="34286"/>
                    <a:pt x="13230" y="33814"/>
                    <a:pt x="11136" y="34100"/>
                  </a:cubicBezTo>
                  <a:cubicBezTo>
                    <a:pt x="9356" y="34510"/>
                    <a:pt x="7852" y="35699"/>
                    <a:pt x="7043" y="37338"/>
                  </a:cubicBezTo>
                  <a:lnTo>
                    <a:pt x="7043" y="71152"/>
                  </a:lnTo>
                  <a:lnTo>
                    <a:pt x="0" y="67056"/>
                  </a:lnTo>
                  <a:lnTo>
                    <a:pt x="0" y="0"/>
                  </a:lnTo>
                  <a:lnTo>
                    <a:pt x="7043" y="4001"/>
                  </a:ln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2" name="Google Shape;2092;p34"/>
            <p:cNvSpPr/>
            <p:nvPr/>
          </p:nvSpPr>
          <p:spPr>
            <a:xfrm>
              <a:off x="4065860" y="766513"/>
              <a:ext cx="8800" cy="10615"/>
            </a:xfrm>
            <a:custGeom>
              <a:avLst/>
              <a:gdLst/>
              <a:ahLst/>
              <a:cxnLst/>
              <a:rect l="l" t="t" r="r" b="b"/>
              <a:pathLst>
                <a:path w="8800" h="10615" extrusionOk="0">
                  <a:moveTo>
                    <a:pt x="21" y="3164"/>
                  </a:moveTo>
                  <a:cubicBezTo>
                    <a:pt x="-103" y="2053"/>
                    <a:pt x="326" y="951"/>
                    <a:pt x="1163" y="212"/>
                  </a:cubicBezTo>
                  <a:cubicBezTo>
                    <a:pt x="1829" y="-265"/>
                    <a:pt x="2971" y="212"/>
                    <a:pt x="4399" y="212"/>
                  </a:cubicBezTo>
                  <a:cubicBezTo>
                    <a:pt x="5741" y="1038"/>
                    <a:pt x="6845" y="2183"/>
                    <a:pt x="7635" y="3545"/>
                  </a:cubicBezTo>
                  <a:cubicBezTo>
                    <a:pt x="8378" y="4818"/>
                    <a:pt x="8768" y="6263"/>
                    <a:pt x="8777" y="7736"/>
                  </a:cubicBezTo>
                  <a:cubicBezTo>
                    <a:pt x="8911" y="8767"/>
                    <a:pt x="8473" y="9788"/>
                    <a:pt x="7635" y="10403"/>
                  </a:cubicBezTo>
                  <a:cubicBezTo>
                    <a:pt x="6874" y="10880"/>
                    <a:pt x="5827" y="10403"/>
                    <a:pt x="4399" y="10403"/>
                  </a:cubicBezTo>
                  <a:cubicBezTo>
                    <a:pt x="3029" y="9659"/>
                    <a:pt x="1906" y="8534"/>
                    <a:pt x="1163" y="7165"/>
                  </a:cubicBezTo>
                  <a:cubicBezTo>
                    <a:pt x="440" y="5955"/>
                    <a:pt x="40" y="4575"/>
                    <a:pt x="21" y="3164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3" name="Google Shape;2093;p34"/>
            <p:cNvSpPr/>
            <p:nvPr/>
          </p:nvSpPr>
          <p:spPr>
            <a:xfrm>
              <a:off x="4086317" y="778377"/>
              <a:ext cx="8807" cy="10445"/>
            </a:xfrm>
            <a:custGeom>
              <a:avLst/>
              <a:gdLst/>
              <a:ahLst/>
              <a:cxnLst/>
              <a:rect l="l" t="t" r="r" b="b"/>
              <a:pathLst>
                <a:path w="8807" h="10445" extrusionOk="0">
                  <a:moveTo>
                    <a:pt x="27" y="3111"/>
                  </a:moveTo>
                  <a:cubicBezTo>
                    <a:pt x="-116" y="2025"/>
                    <a:pt x="313" y="942"/>
                    <a:pt x="1169" y="254"/>
                  </a:cubicBezTo>
                  <a:cubicBezTo>
                    <a:pt x="1835" y="-317"/>
                    <a:pt x="2978" y="254"/>
                    <a:pt x="4405" y="254"/>
                  </a:cubicBezTo>
                  <a:cubicBezTo>
                    <a:pt x="7051" y="1848"/>
                    <a:pt x="8707" y="4687"/>
                    <a:pt x="8784" y="7779"/>
                  </a:cubicBezTo>
                  <a:cubicBezTo>
                    <a:pt x="8917" y="8809"/>
                    <a:pt x="8479" y="9830"/>
                    <a:pt x="7641" y="10446"/>
                  </a:cubicBezTo>
                  <a:cubicBezTo>
                    <a:pt x="6975" y="10446"/>
                    <a:pt x="5833" y="10446"/>
                    <a:pt x="4405" y="10446"/>
                  </a:cubicBezTo>
                  <a:cubicBezTo>
                    <a:pt x="3035" y="9701"/>
                    <a:pt x="1912" y="8576"/>
                    <a:pt x="1169" y="7207"/>
                  </a:cubicBezTo>
                  <a:cubicBezTo>
                    <a:pt x="427" y="5970"/>
                    <a:pt x="27" y="4555"/>
                    <a:pt x="27" y="3111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4" name="Google Shape;2094;p34"/>
            <p:cNvSpPr/>
            <p:nvPr/>
          </p:nvSpPr>
          <p:spPr>
            <a:xfrm>
              <a:off x="4106781" y="790188"/>
              <a:ext cx="8804" cy="10445"/>
            </a:xfrm>
            <a:custGeom>
              <a:avLst/>
              <a:gdLst/>
              <a:ahLst/>
              <a:cxnLst/>
              <a:rect l="l" t="t" r="r" b="b"/>
              <a:pathLst>
                <a:path w="8804" h="10445" extrusionOk="0">
                  <a:moveTo>
                    <a:pt x="27" y="3111"/>
                  </a:moveTo>
                  <a:cubicBezTo>
                    <a:pt x="-116" y="2025"/>
                    <a:pt x="313" y="942"/>
                    <a:pt x="1169" y="254"/>
                  </a:cubicBezTo>
                  <a:cubicBezTo>
                    <a:pt x="1835" y="-318"/>
                    <a:pt x="2978" y="254"/>
                    <a:pt x="4405" y="254"/>
                  </a:cubicBezTo>
                  <a:cubicBezTo>
                    <a:pt x="5795" y="976"/>
                    <a:pt x="6918" y="2107"/>
                    <a:pt x="7641" y="3493"/>
                  </a:cubicBezTo>
                  <a:cubicBezTo>
                    <a:pt x="8374" y="4770"/>
                    <a:pt x="8764" y="6212"/>
                    <a:pt x="8783" y="7683"/>
                  </a:cubicBezTo>
                  <a:cubicBezTo>
                    <a:pt x="8907" y="8741"/>
                    <a:pt x="8479" y="9788"/>
                    <a:pt x="7641" y="10446"/>
                  </a:cubicBezTo>
                  <a:cubicBezTo>
                    <a:pt x="6975" y="10446"/>
                    <a:pt x="5833" y="10446"/>
                    <a:pt x="4405" y="9874"/>
                  </a:cubicBezTo>
                  <a:cubicBezTo>
                    <a:pt x="3035" y="9129"/>
                    <a:pt x="1912" y="8004"/>
                    <a:pt x="1169" y="6636"/>
                  </a:cubicBezTo>
                  <a:cubicBezTo>
                    <a:pt x="522" y="5567"/>
                    <a:pt x="132" y="4359"/>
                    <a:pt x="27" y="3111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5" name="Google Shape;2095;p34"/>
            <p:cNvSpPr/>
            <p:nvPr/>
          </p:nvSpPr>
          <p:spPr>
            <a:xfrm>
              <a:off x="6091738" y="1886219"/>
              <a:ext cx="73770" cy="113063"/>
            </a:xfrm>
            <a:custGeom>
              <a:avLst/>
              <a:gdLst/>
              <a:ahLst/>
              <a:cxnLst/>
              <a:rect l="l" t="t" r="r" b="b"/>
              <a:pathLst>
                <a:path w="73770" h="113063" extrusionOk="0">
                  <a:moveTo>
                    <a:pt x="72240" y="104944"/>
                  </a:moveTo>
                  <a:lnTo>
                    <a:pt x="57011" y="78751"/>
                  </a:lnTo>
                  <a:cubicBezTo>
                    <a:pt x="61932" y="73683"/>
                    <a:pt x="64435" y="66739"/>
                    <a:pt x="63864" y="59701"/>
                  </a:cubicBezTo>
                  <a:cubicBezTo>
                    <a:pt x="62646" y="37222"/>
                    <a:pt x="50806" y="16676"/>
                    <a:pt x="31980" y="4360"/>
                  </a:cubicBezTo>
                  <a:cubicBezTo>
                    <a:pt x="14277" y="-5831"/>
                    <a:pt x="0" y="2455"/>
                    <a:pt x="0" y="22839"/>
                  </a:cubicBezTo>
                  <a:cubicBezTo>
                    <a:pt x="1142" y="45585"/>
                    <a:pt x="13201" y="66378"/>
                    <a:pt x="32360" y="78655"/>
                  </a:cubicBezTo>
                  <a:cubicBezTo>
                    <a:pt x="37776" y="82303"/>
                    <a:pt x="44410" y="83675"/>
                    <a:pt x="50825" y="82465"/>
                  </a:cubicBezTo>
                  <a:lnTo>
                    <a:pt x="66148" y="109040"/>
                  </a:lnTo>
                  <a:cubicBezTo>
                    <a:pt x="67957" y="112088"/>
                    <a:pt x="70812" y="113803"/>
                    <a:pt x="72621" y="112755"/>
                  </a:cubicBezTo>
                  <a:cubicBezTo>
                    <a:pt x="74429" y="111707"/>
                    <a:pt x="73953" y="108088"/>
                    <a:pt x="72240" y="104944"/>
                  </a:cubicBezTo>
                  <a:close/>
                  <a:moveTo>
                    <a:pt x="49683" y="70273"/>
                  </a:moveTo>
                  <a:cubicBezTo>
                    <a:pt x="49131" y="70083"/>
                    <a:pt x="48522" y="70083"/>
                    <a:pt x="47970" y="70273"/>
                  </a:cubicBezTo>
                  <a:cubicBezTo>
                    <a:pt x="47532" y="70578"/>
                    <a:pt x="47198" y="71007"/>
                    <a:pt x="47018" y="71512"/>
                  </a:cubicBezTo>
                  <a:cubicBezTo>
                    <a:pt x="42011" y="72845"/>
                    <a:pt x="36682" y="71978"/>
                    <a:pt x="32360" y="69130"/>
                  </a:cubicBezTo>
                  <a:cubicBezTo>
                    <a:pt x="18198" y="59910"/>
                    <a:pt x="9289" y="44480"/>
                    <a:pt x="8376" y="27601"/>
                  </a:cubicBezTo>
                  <a:cubicBezTo>
                    <a:pt x="8376" y="12266"/>
                    <a:pt x="19131" y="6075"/>
                    <a:pt x="32360" y="13790"/>
                  </a:cubicBezTo>
                  <a:cubicBezTo>
                    <a:pt x="46494" y="23020"/>
                    <a:pt x="55374" y="38450"/>
                    <a:pt x="56250" y="55319"/>
                  </a:cubicBezTo>
                  <a:cubicBezTo>
                    <a:pt x="56678" y="61082"/>
                    <a:pt x="54213" y="66682"/>
                    <a:pt x="49683" y="7027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6" name="Google Shape;2096;p34"/>
            <p:cNvSpPr/>
            <p:nvPr/>
          </p:nvSpPr>
          <p:spPr>
            <a:xfrm>
              <a:off x="5099606" y="2084115"/>
              <a:ext cx="833576" cy="1053763"/>
            </a:xfrm>
            <a:custGeom>
              <a:avLst/>
              <a:gdLst/>
              <a:ahLst/>
              <a:cxnLst/>
              <a:rect l="l" t="t" r="r" b="b"/>
              <a:pathLst>
                <a:path w="833576" h="1053763" extrusionOk="0">
                  <a:moveTo>
                    <a:pt x="724017" y="325006"/>
                  </a:moveTo>
                  <a:cubicBezTo>
                    <a:pt x="569829" y="64973"/>
                    <a:pt x="310279" y="-65519"/>
                    <a:pt x="144289" y="32684"/>
                  </a:cubicBezTo>
                  <a:lnTo>
                    <a:pt x="0" y="115646"/>
                  </a:lnTo>
                  <a:lnTo>
                    <a:pt x="55298" y="207753"/>
                  </a:lnTo>
                  <a:cubicBezTo>
                    <a:pt x="64198" y="193570"/>
                    <a:pt x="74743" y="180502"/>
                    <a:pt x="86707" y="168796"/>
                  </a:cubicBezTo>
                  <a:cubicBezTo>
                    <a:pt x="226999" y="123266"/>
                    <a:pt x="419829" y="231947"/>
                    <a:pt x="538801" y="432067"/>
                  </a:cubicBezTo>
                  <a:cubicBezTo>
                    <a:pt x="657773" y="632187"/>
                    <a:pt x="660248" y="853929"/>
                    <a:pt x="553173" y="955370"/>
                  </a:cubicBezTo>
                  <a:cubicBezTo>
                    <a:pt x="539087" y="959809"/>
                    <a:pt x="524572" y="962714"/>
                    <a:pt x="509867" y="964038"/>
                  </a:cubicBezTo>
                  <a:lnTo>
                    <a:pt x="563833" y="1053764"/>
                  </a:lnTo>
                  <a:lnTo>
                    <a:pt x="702507" y="974230"/>
                  </a:lnTo>
                  <a:cubicBezTo>
                    <a:pt x="868496" y="875646"/>
                    <a:pt x="878109" y="584943"/>
                    <a:pt x="724017" y="325006"/>
                  </a:cubicBez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7" name="Google Shape;2097;p34"/>
            <p:cNvSpPr/>
            <p:nvPr/>
          </p:nvSpPr>
          <p:spPr>
            <a:xfrm>
              <a:off x="4974070" y="2163744"/>
              <a:ext cx="820424" cy="1006964"/>
            </a:xfrm>
            <a:custGeom>
              <a:avLst/>
              <a:gdLst/>
              <a:ahLst/>
              <a:cxnLst/>
              <a:rect l="l" t="t" r="r" b="b"/>
              <a:pathLst>
                <a:path w="820424" h="1006964" extrusionOk="0">
                  <a:moveTo>
                    <a:pt x="710783" y="325006"/>
                  </a:moveTo>
                  <a:cubicBezTo>
                    <a:pt x="556595" y="64973"/>
                    <a:pt x="297046" y="-65519"/>
                    <a:pt x="131056" y="32684"/>
                  </a:cubicBezTo>
                  <a:cubicBezTo>
                    <a:pt x="-34934" y="130886"/>
                    <a:pt x="-44547" y="421970"/>
                    <a:pt x="109641" y="682003"/>
                  </a:cubicBezTo>
                  <a:cubicBezTo>
                    <a:pt x="263829" y="942035"/>
                    <a:pt x="523378" y="1072528"/>
                    <a:pt x="689368" y="974230"/>
                  </a:cubicBezTo>
                  <a:cubicBezTo>
                    <a:pt x="855358" y="875932"/>
                    <a:pt x="864971" y="584848"/>
                    <a:pt x="710783" y="325006"/>
                  </a:cubicBezTo>
                  <a:close/>
                  <a:moveTo>
                    <a:pt x="678708" y="875836"/>
                  </a:moveTo>
                  <a:cubicBezTo>
                    <a:pt x="538321" y="921366"/>
                    <a:pt x="345586" y="812686"/>
                    <a:pt x="226614" y="612470"/>
                  </a:cubicBezTo>
                  <a:cubicBezTo>
                    <a:pt x="107642" y="412255"/>
                    <a:pt x="105168" y="190703"/>
                    <a:pt x="212242" y="89262"/>
                  </a:cubicBezTo>
                  <a:cubicBezTo>
                    <a:pt x="352534" y="43733"/>
                    <a:pt x="545364" y="152413"/>
                    <a:pt x="664336" y="352533"/>
                  </a:cubicBezTo>
                  <a:cubicBezTo>
                    <a:pt x="783309" y="552653"/>
                    <a:pt x="785783" y="774300"/>
                    <a:pt x="678708" y="875741"/>
                  </a:cubicBez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8" name="Google Shape;2098;p34"/>
            <p:cNvSpPr/>
            <p:nvPr/>
          </p:nvSpPr>
          <p:spPr>
            <a:xfrm>
              <a:off x="5034477" y="2242227"/>
              <a:ext cx="618491" cy="852150"/>
            </a:xfrm>
            <a:custGeom>
              <a:avLst/>
              <a:gdLst/>
              <a:ahLst/>
              <a:cxnLst/>
              <a:rect l="l" t="t" r="r" b="b"/>
              <a:pathLst>
                <a:path w="618491" h="852150" extrusionOk="0">
                  <a:moveTo>
                    <a:pt x="166398" y="533892"/>
                  </a:moveTo>
                  <a:cubicBezTo>
                    <a:pt x="47711" y="333866"/>
                    <a:pt x="44951" y="112124"/>
                    <a:pt x="152026" y="10683"/>
                  </a:cubicBezTo>
                  <a:cubicBezTo>
                    <a:pt x="213225" y="-9224"/>
                    <a:pt x="284513" y="301"/>
                    <a:pt x="355230" y="33924"/>
                  </a:cubicBezTo>
                  <a:cubicBezTo>
                    <a:pt x="268428" y="-7414"/>
                    <a:pt x="180960" y="-12844"/>
                    <a:pt x="112146" y="28019"/>
                  </a:cubicBezTo>
                  <a:cubicBezTo>
                    <a:pt x="-29192" y="111934"/>
                    <a:pt x="-38139" y="358250"/>
                    <a:pt x="92159" y="577992"/>
                  </a:cubicBezTo>
                  <a:cubicBezTo>
                    <a:pt x="222457" y="797734"/>
                    <a:pt x="442794" y="907938"/>
                    <a:pt x="584133" y="824023"/>
                  </a:cubicBezTo>
                  <a:cubicBezTo>
                    <a:pt x="596563" y="816432"/>
                    <a:pt x="608089" y="807450"/>
                    <a:pt x="618492" y="797258"/>
                  </a:cubicBezTo>
                  <a:cubicBezTo>
                    <a:pt x="477914" y="842787"/>
                    <a:pt x="284894" y="734107"/>
                    <a:pt x="166398" y="533892"/>
                  </a:cubicBezTo>
                  <a:close/>
                </a:path>
              </a:pathLst>
            </a:custGeom>
            <a:solidFill>
              <a:srgbClr val="A1A5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9" name="Google Shape;2099;p34"/>
            <p:cNvSpPr/>
            <p:nvPr/>
          </p:nvSpPr>
          <p:spPr>
            <a:xfrm>
              <a:off x="5108865" y="2242623"/>
              <a:ext cx="621582" cy="807149"/>
            </a:xfrm>
            <a:custGeom>
              <a:avLst/>
              <a:gdLst/>
              <a:ahLst/>
              <a:cxnLst/>
              <a:rect l="l" t="t" r="r" b="b"/>
              <a:pathLst>
                <a:path w="621582" h="807149" extrusionOk="0">
                  <a:moveTo>
                    <a:pt x="529828" y="273559"/>
                  </a:moveTo>
                  <a:cubicBezTo>
                    <a:pt x="411141" y="73534"/>
                    <a:pt x="218026" y="-35242"/>
                    <a:pt x="77734" y="10288"/>
                  </a:cubicBezTo>
                  <a:cubicBezTo>
                    <a:pt x="-29341" y="111729"/>
                    <a:pt x="-26962" y="333376"/>
                    <a:pt x="92106" y="533496"/>
                  </a:cubicBezTo>
                  <a:cubicBezTo>
                    <a:pt x="211173" y="733616"/>
                    <a:pt x="403813" y="842392"/>
                    <a:pt x="544200" y="796862"/>
                  </a:cubicBezTo>
                  <a:cubicBezTo>
                    <a:pt x="650989" y="695421"/>
                    <a:pt x="648229" y="473774"/>
                    <a:pt x="529828" y="273559"/>
                  </a:cubicBezTo>
                  <a:close/>
                </a:path>
              </a:pathLst>
            </a:custGeom>
            <a:solidFill>
              <a:srgbClr val="3E7EFF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0" name="Google Shape;2100;p34"/>
            <p:cNvSpPr/>
            <p:nvPr/>
          </p:nvSpPr>
          <p:spPr>
            <a:xfrm>
              <a:off x="5831808" y="2838412"/>
              <a:ext cx="311135" cy="259746"/>
            </a:xfrm>
            <a:custGeom>
              <a:avLst/>
              <a:gdLst/>
              <a:ahLst/>
              <a:cxnLst/>
              <a:rect l="l" t="t" r="r" b="b"/>
              <a:pathLst>
                <a:path w="311135" h="259746" extrusionOk="0">
                  <a:moveTo>
                    <a:pt x="0" y="0"/>
                  </a:moveTo>
                  <a:lnTo>
                    <a:pt x="311136" y="179546"/>
                  </a:lnTo>
                  <a:lnTo>
                    <a:pt x="311136" y="259747"/>
                  </a:lnTo>
                  <a:lnTo>
                    <a:pt x="0" y="802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1" name="Google Shape;2101;p34"/>
            <p:cNvSpPr/>
            <p:nvPr/>
          </p:nvSpPr>
          <p:spPr>
            <a:xfrm>
              <a:off x="5831808" y="2798312"/>
              <a:ext cx="380520" cy="219646"/>
            </a:xfrm>
            <a:custGeom>
              <a:avLst/>
              <a:gdLst/>
              <a:ahLst/>
              <a:cxnLst/>
              <a:rect l="l" t="t" r="r" b="b"/>
              <a:pathLst>
                <a:path w="380520" h="219646" extrusionOk="0">
                  <a:moveTo>
                    <a:pt x="69384" y="0"/>
                  </a:moveTo>
                  <a:lnTo>
                    <a:pt x="380520" y="179546"/>
                  </a:lnTo>
                  <a:lnTo>
                    <a:pt x="311136" y="219646"/>
                  </a:lnTo>
                  <a:lnTo>
                    <a:pt x="0" y="40100"/>
                  </a:lnTo>
                  <a:lnTo>
                    <a:pt x="69384" y="0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2" name="Google Shape;2102;p34"/>
            <p:cNvSpPr/>
            <p:nvPr/>
          </p:nvSpPr>
          <p:spPr>
            <a:xfrm>
              <a:off x="6056214" y="2910510"/>
              <a:ext cx="696628" cy="514166"/>
            </a:xfrm>
            <a:custGeom>
              <a:avLst/>
              <a:gdLst/>
              <a:ahLst/>
              <a:cxnLst/>
              <a:rect l="l" t="t" r="r" b="b"/>
              <a:pathLst>
                <a:path w="696628" h="514166" extrusionOk="0">
                  <a:moveTo>
                    <a:pt x="20772" y="62109"/>
                  </a:moveTo>
                  <a:cubicBezTo>
                    <a:pt x="50182" y="12389"/>
                    <a:pt x="99770" y="-12567"/>
                    <a:pt x="131464" y="6293"/>
                  </a:cubicBezTo>
                  <a:lnTo>
                    <a:pt x="696629" y="335096"/>
                  </a:lnTo>
                  <a:lnTo>
                    <a:pt x="588983" y="514166"/>
                  </a:lnTo>
                  <a:lnTo>
                    <a:pt x="24865" y="186030"/>
                  </a:lnTo>
                  <a:cubicBezTo>
                    <a:pt x="-6830" y="167170"/>
                    <a:pt x="-8257" y="111640"/>
                    <a:pt x="20772" y="6210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3" name="Google Shape;2103;p34"/>
            <p:cNvSpPr/>
            <p:nvPr/>
          </p:nvSpPr>
          <p:spPr>
            <a:xfrm>
              <a:off x="6620145" y="3238764"/>
              <a:ext cx="156663" cy="192193"/>
            </a:xfrm>
            <a:custGeom>
              <a:avLst/>
              <a:gdLst/>
              <a:ahLst/>
              <a:cxnLst/>
              <a:rect l="l" t="t" r="r" b="b"/>
              <a:pathLst>
                <a:path w="156663" h="192193" extrusionOk="0">
                  <a:moveTo>
                    <a:pt x="135743" y="130095"/>
                  </a:moveTo>
                  <a:cubicBezTo>
                    <a:pt x="106238" y="179720"/>
                    <a:pt x="56745" y="204771"/>
                    <a:pt x="25051" y="185912"/>
                  </a:cubicBezTo>
                  <a:cubicBezTo>
                    <a:pt x="-6643" y="167052"/>
                    <a:pt x="-8547" y="111617"/>
                    <a:pt x="20958" y="62087"/>
                  </a:cubicBezTo>
                  <a:cubicBezTo>
                    <a:pt x="50464" y="12557"/>
                    <a:pt x="99956" y="-12589"/>
                    <a:pt x="131650" y="6270"/>
                  </a:cubicBezTo>
                  <a:cubicBezTo>
                    <a:pt x="163344" y="25130"/>
                    <a:pt x="165153" y="80470"/>
                    <a:pt x="135743" y="130095"/>
                  </a:cubicBezTo>
                  <a:close/>
                </a:path>
              </a:pathLst>
            </a:custGeom>
            <a:solidFill>
              <a:srgbClr val="8C5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4" name="Google Shape;2104;p34"/>
            <p:cNvSpPr/>
            <p:nvPr/>
          </p:nvSpPr>
          <p:spPr>
            <a:xfrm>
              <a:off x="6620145" y="3238764"/>
              <a:ext cx="156663" cy="192193"/>
            </a:xfrm>
            <a:custGeom>
              <a:avLst/>
              <a:gdLst/>
              <a:ahLst/>
              <a:cxnLst/>
              <a:rect l="l" t="t" r="r" b="b"/>
              <a:pathLst>
                <a:path w="156663" h="192193" extrusionOk="0">
                  <a:moveTo>
                    <a:pt x="135743" y="130095"/>
                  </a:moveTo>
                  <a:cubicBezTo>
                    <a:pt x="106238" y="179720"/>
                    <a:pt x="56745" y="204771"/>
                    <a:pt x="25051" y="185912"/>
                  </a:cubicBezTo>
                  <a:cubicBezTo>
                    <a:pt x="-6643" y="167052"/>
                    <a:pt x="-8547" y="111617"/>
                    <a:pt x="20958" y="62087"/>
                  </a:cubicBezTo>
                  <a:cubicBezTo>
                    <a:pt x="50464" y="12557"/>
                    <a:pt x="99956" y="-12589"/>
                    <a:pt x="131650" y="6270"/>
                  </a:cubicBezTo>
                  <a:cubicBezTo>
                    <a:pt x="163344" y="25130"/>
                    <a:pt x="165153" y="80470"/>
                    <a:pt x="135743" y="1300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5" name="Google Shape;2105;p34"/>
            <p:cNvSpPr/>
            <p:nvPr/>
          </p:nvSpPr>
          <p:spPr>
            <a:xfrm>
              <a:off x="3797207" y="2991392"/>
              <a:ext cx="2353338" cy="1403876"/>
            </a:xfrm>
            <a:custGeom>
              <a:avLst/>
              <a:gdLst/>
              <a:ahLst/>
              <a:cxnLst/>
              <a:rect l="l" t="t" r="r" b="b"/>
              <a:pathLst>
                <a:path w="2353338" h="1403876" extrusionOk="0">
                  <a:moveTo>
                    <a:pt x="2300432" y="1399691"/>
                  </a:moveTo>
                  <a:lnTo>
                    <a:pt x="7411" y="30758"/>
                  </a:lnTo>
                  <a:cubicBezTo>
                    <a:pt x="-3629" y="24471"/>
                    <a:pt x="-2106" y="13327"/>
                    <a:pt x="10457" y="5992"/>
                  </a:cubicBezTo>
                  <a:lnTo>
                    <a:pt x="10457" y="5992"/>
                  </a:lnTo>
                  <a:cubicBezTo>
                    <a:pt x="23658" y="-1342"/>
                    <a:pt x="39543" y="-1980"/>
                    <a:pt x="53287" y="4278"/>
                  </a:cubicBezTo>
                  <a:lnTo>
                    <a:pt x="2345927" y="1373211"/>
                  </a:lnTo>
                  <a:cubicBezTo>
                    <a:pt x="2356968" y="1379593"/>
                    <a:pt x="2355445" y="1390642"/>
                    <a:pt x="2342881" y="1397976"/>
                  </a:cubicBezTo>
                  <a:lnTo>
                    <a:pt x="2342881" y="1397976"/>
                  </a:lnTo>
                  <a:cubicBezTo>
                    <a:pt x="2329785" y="1405186"/>
                    <a:pt x="2314062" y="1405825"/>
                    <a:pt x="2300432" y="1399691"/>
                  </a:cubicBezTo>
                  <a:close/>
                </a:path>
              </a:pathLst>
            </a:custGeom>
            <a:solidFill>
              <a:srgbClr val="D6D8E5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6" name="Google Shape;2106;p34"/>
            <p:cNvSpPr/>
            <p:nvPr/>
          </p:nvSpPr>
          <p:spPr>
            <a:xfrm>
              <a:off x="2602525" y="4569200"/>
              <a:ext cx="891148" cy="510349"/>
            </a:xfrm>
            <a:custGeom>
              <a:avLst/>
              <a:gdLst/>
              <a:ahLst/>
              <a:cxnLst/>
              <a:rect l="l" t="t" r="r" b="b"/>
              <a:pathLst>
                <a:path w="891148" h="510349" extrusionOk="0">
                  <a:moveTo>
                    <a:pt x="356916" y="510349"/>
                  </a:moveTo>
                  <a:lnTo>
                    <a:pt x="0" y="306038"/>
                  </a:lnTo>
                  <a:lnTo>
                    <a:pt x="534232" y="0"/>
                  </a:lnTo>
                  <a:lnTo>
                    <a:pt x="891149" y="204311"/>
                  </a:lnTo>
                  <a:lnTo>
                    <a:pt x="356916" y="510349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7" name="Google Shape;2107;p34"/>
            <p:cNvSpPr/>
            <p:nvPr/>
          </p:nvSpPr>
          <p:spPr>
            <a:xfrm>
              <a:off x="2671243" y="4325932"/>
              <a:ext cx="591243" cy="341661"/>
            </a:xfrm>
            <a:custGeom>
              <a:avLst/>
              <a:gdLst/>
              <a:ahLst/>
              <a:cxnLst/>
              <a:rect l="l" t="t" r="r" b="b"/>
              <a:pathLst>
                <a:path w="591243" h="341661" extrusionOk="0">
                  <a:moveTo>
                    <a:pt x="295622" y="341662"/>
                  </a:moveTo>
                  <a:lnTo>
                    <a:pt x="0" y="170783"/>
                  </a:lnTo>
                  <a:lnTo>
                    <a:pt x="295622" y="0"/>
                  </a:lnTo>
                  <a:lnTo>
                    <a:pt x="591244" y="170783"/>
                  </a:lnTo>
                  <a:lnTo>
                    <a:pt x="295622" y="341662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8" name="Google Shape;2108;p34"/>
            <p:cNvSpPr/>
            <p:nvPr/>
          </p:nvSpPr>
          <p:spPr>
            <a:xfrm>
              <a:off x="2671243" y="4496715"/>
              <a:ext cx="295621" cy="512444"/>
            </a:xfrm>
            <a:custGeom>
              <a:avLst/>
              <a:gdLst/>
              <a:ahLst/>
              <a:cxnLst/>
              <a:rect l="l" t="t" r="r" b="b"/>
              <a:pathLst>
                <a:path w="295621" h="512444" extrusionOk="0">
                  <a:moveTo>
                    <a:pt x="295622" y="512445"/>
                  </a:moveTo>
                  <a:lnTo>
                    <a:pt x="0" y="341662"/>
                  </a:lnTo>
                  <a:lnTo>
                    <a:pt x="0" y="0"/>
                  </a:lnTo>
                  <a:lnTo>
                    <a:pt x="295622" y="170879"/>
                  </a:lnTo>
                  <a:lnTo>
                    <a:pt x="295622" y="512445"/>
                  </a:lnTo>
                  <a:close/>
                </a:path>
              </a:pathLst>
            </a:custGeom>
            <a:solidFill>
              <a:srgbClr val="B1B6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9" name="Google Shape;2109;p34"/>
            <p:cNvSpPr/>
            <p:nvPr/>
          </p:nvSpPr>
          <p:spPr>
            <a:xfrm>
              <a:off x="2966865" y="4496715"/>
              <a:ext cx="295621" cy="512444"/>
            </a:xfrm>
            <a:custGeom>
              <a:avLst/>
              <a:gdLst/>
              <a:ahLst/>
              <a:cxnLst/>
              <a:rect l="l" t="t" r="r" b="b"/>
              <a:pathLst>
                <a:path w="295621" h="512444" extrusionOk="0">
                  <a:moveTo>
                    <a:pt x="295622" y="341662"/>
                  </a:moveTo>
                  <a:lnTo>
                    <a:pt x="0" y="512445"/>
                  </a:lnTo>
                  <a:lnTo>
                    <a:pt x="0" y="170879"/>
                  </a:lnTo>
                  <a:lnTo>
                    <a:pt x="295622" y="0"/>
                  </a:lnTo>
                  <a:lnTo>
                    <a:pt x="295622" y="341662"/>
                  </a:lnTo>
                  <a:close/>
                </a:path>
              </a:pathLst>
            </a:custGeom>
            <a:solidFill>
              <a:srgbClr val="C4C7D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0" name="Google Shape;2110;p34"/>
            <p:cNvSpPr/>
            <p:nvPr/>
          </p:nvSpPr>
          <p:spPr>
            <a:xfrm>
              <a:off x="3352925" y="4700698"/>
              <a:ext cx="220640" cy="124389"/>
            </a:xfrm>
            <a:custGeom>
              <a:avLst/>
              <a:gdLst/>
              <a:ahLst/>
              <a:cxnLst/>
              <a:rect l="l" t="t" r="r" b="b"/>
              <a:pathLst>
                <a:path w="220640" h="124389" extrusionOk="0">
                  <a:moveTo>
                    <a:pt x="11021" y="30141"/>
                  </a:moveTo>
                  <a:cubicBezTo>
                    <a:pt x="36663" y="37161"/>
                    <a:pt x="64037" y="33732"/>
                    <a:pt x="87163" y="20616"/>
                  </a:cubicBezTo>
                  <a:cubicBezTo>
                    <a:pt x="105532" y="21188"/>
                    <a:pt x="205088" y="-21484"/>
                    <a:pt x="218603" y="14330"/>
                  </a:cubicBezTo>
                  <a:cubicBezTo>
                    <a:pt x="230501" y="45762"/>
                    <a:pt x="187385" y="74813"/>
                    <a:pt x="164352" y="80338"/>
                  </a:cubicBezTo>
                  <a:cubicBezTo>
                    <a:pt x="114003" y="92530"/>
                    <a:pt x="76789" y="117676"/>
                    <a:pt x="56611" y="121867"/>
                  </a:cubicBezTo>
                  <a:cubicBezTo>
                    <a:pt x="41573" y="125105"/>
                    <a:pt x="22062" y="127201"/>
                    <a:pt x="10069" y="115295"/>
                  </a:cubicBezTo>
                  <a:cubicBezTo>
                    <a:pt x="-4112" y="101388"/>
                    <a:pt x="-2875" y="48905"/>
                    <a:pt x="11021" y="30141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1" name="Google Shape;2111;p34"/>
            <p:cNvSpPr/>
            <p:nvPr/>
          </p:nvSpPr>
          <p:spPr>
            <a:xfrm>
              <a:off x="3356617" y="4721600"/>
              <a:ext cx="217074" cy="103773"/>
            </a:xfrm>
            <a:custGeom>
              <a:avLst/>
              <a:gdLst/>
              <a:ahLst/>
              <a:cxnLst/>
              <a:rect l="l" t="t" r="r" b="b"/>
              <a:pathLst>
                <a:path w="217074" h="103773" extrusionOk="0">
                  <a:moveTo>
                    <a:pt x="53109" y="92583"/>
                  </a:moveTo>
                  <a:cubicBezTo>
                    <a:pt x="73287" y="88297"/>
                    <a:pt x="110216" y="63246"/>
                    <a:pt x="160850" y="51054"/>
                  </a:cubicBezTo>
                  <a:cubicBezTo>
                    <a:pt x="179886" y="46387"/>
                    <a:pt x="213388" y="25241"/>
                    <a:pt x="216720" y="0"/>
                  </a:cubicBezTo>
                  <a:cubicBezTo>
                    <a:pt x="221193" y="28575"/>
                    <a:pt x="182265" y="54578"/>
                    <a:pt x="160850" y="59722"/>
                  </a:cubicBezTo>
                  <a:cubicBezTo>
                    <a:pt x="110501" y="71914"/>
                    <a:pt x="73287" y="97059"/>
                    <a:pt x="53109" y="101251"/>
                  </a:cubicBezTo>
                  <a:cubicBezTo>
                    <a:pt x="38071" y="104489"/>
                    <a:pt x="18560" y="106584"/>
                    <a:pt x="6567" y="94678"/>
                  </a:cubicBezTo>
                  <a:cubicBezTo>
                    <a:pt x="3439" y="91269"/>
                    <a:pt x="1186" y="87154"/>
                    <a:pt x="0" y="82677"/>
                  </a:cubicBezTo>
                  <a:cubicBezTo>
                    <a:pt x="15148" y="94183"/>
                    <a:pt x="34836" y="97850"/>
                    <a:pt x="53109" y="9258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2" name="Google Shape;2112;p34"/>
            <p:cNvSpPr/>
            <p:nvPr/>
          </p:nvSpPr>
          <p:spPr>
            <a:xfrm>
              <a:off x="3173533" y="4605067"/>
              <a:ext cx="220687" cy="124551"/>
            </a:xfrm>
            <a:custGeom>
              <a:avLst/>
              <a:gdLst/>
              <a:ahLst/>
              <a:cxnLst/>
              <a:rect l="l" t="t" r="r" b="b"/>
              <a:pathLst>
                <a:path w="220687" h="124551" extrusionOk="0">
                  <a:moveTo>
                    <a:pt x="11098" y="30141"/>
                  </a:moveTo>
                  <a:cubicBezTo>
                    <a:pt x="36743" y="37095"/>
                    <a:pt x="64094" y="33675"/>
                    <a:pt x="87240" y="20616"/>
                  </a:cubicBezTo>
                  <a:cubicBezTo>
                    <a:pt x="105609" y="21188"/>
                    <a:pt x="205070" y="-21484"/>
                    <a:pt x="218680" y="14330"/>
                  </a:cubicBezTo>
                  <a:cubicBezTo>
                    <a:pt x="230482" y="45762"/>
                    <a:pt x="187367" y="74718"/>
                    <a:pt x="164334" y="80338"/>
                  </a:cubicBezTo>
                  <a:cubicBezTo>
                    <a:pt x="114270" y="92816"/>
                    <a:pt x="76865" y="117962"/>
                    <a:pt x="57164" y="122058"/>
                  </a:cubicBezTo>
                  <a:cubicBezTo>
                    <a:pt x="42126" y="125296"/>
                    <a:pt x="22614" y="127296"/>
                    <a:pt x="10622" y="115485"/>
                  </a:cubicBezTo>
                  <a:cubicBezTo>
                    <a:pt x="-4226" y="101388"/>
                    <a:pt x="-2989" y="48810"/>
                    <a:pt x="11098" y="30141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3" name="Google Shape;2113;p34"/>
            <p:cNvSpPr/>
            <p:nvPr/>
          </p:nvSpPr>
          <p:spPr>
            <a:xfrm>
              <a:off x="3177588" y="4625969"/>
              <a:ext cx="217074" cy="103649"/>
            </a:xfrm>
            <a:custGeom>
              <a:avLst/>
              <a:gdLst/>
              <a:ahLst/>
              <a:cxnLst/>
              <a:rect l="l" t="t" r="r" b="b"/>
              <a:pathLst>
                <a:path w="217074" h="103649" extrusionOk="0">
                  <a:moveTo>
                    <a:pt x="53109" y="92583"/>
                  </a:moveTo>
                  <a:cubicBezTo>
                    <a:pt x="73287" y="88297"/>
                    <a:pt x="110216" y="63246"/>
                    <a:pt x="160755" y="51054"/>
                  </a:cubicBezTo>
                  <a:cubicBezTo>
                    <a:pt x="179791" y="46387"/>
                    <a:pt x="213388" y="25241"/>
                    <a:pt x="216720" y="0"/>
                  </a:cubicBezTo>
                  <a:cubicBezTo>
                    <a:pt x="221193" y="28575"/>
                    <a:pt x="182265" y="54483"/>
                    <a:pt x="160755" y="59722"/>
                  </a:cubicBezTo>
                  <a:cubicBezTo>
                    <a:pt x="110216" y="71914"/>
                    <a:pt x="72811" y="97060"/>
                    <a:pt x="53109" y="101155"/>
                  </a:cubicBezTo>
                  <a:cubicBezTo>
                    <a:pt x="38071" y="104394"/>
                    <a:pt x="18560" y="106394"/>
                    <a:pt x="6567" y="94583"/>
                  </a:cubicBezTo>
                  <a:cubicBezTo>
                    <a:pt x="3481" y="91145"/>
                    <a:pt x="1233" y="87039"/>
                    <a:pt x="0" y="82582"/>
                  </a:cubicBezTo>
                  <a:cubicBezTo>
                    <a:pt x="15132" y="94116"/>
                    <a:pt x="34821" y="97831"/>
                    <a:pt x="53109" y="9258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4" name="Google Shape;2114;p34"/>
            <p:cNvSpPr/>
            <p:nvPr/>
          </p:nvSpPr>
          <p:spPr>
            <a:xfrm>
              <a:off x="2766014" y="4132721"/>
              <a:ext cx="711887" cy="612953"/>
            </a:xfrm>
            <a:custGeom>
              <a:avLst/>
              <a:gdLst/>
              <a:ahLst/>
              <a:cxnLst/>
              <a:rect l="l" t="t" r="r" b="b"/>
              <a:pathLst>
                <a:path w="711887" h="612953" extrusionOk="0">
                  <a:moveTo>
                    <a:pt x="139081" y="378472"/>
                  </a:moveTo>
                  <a:cubicBezTo>
                    <a:pt x="216746" y="412572"/>
                    <a:pt x="289937" y="418001"/>
                    <a:pt x="349804" y="385806"/>
                  </a:cubicBezTo>
                  <a:lnTo>
                    <a:pt x="411670" y="350088"/>
                  </a:lnTo>
                  <a:cubicBezTo>
                    <a:pt x="415381" y="430002"/>
                    <a:pt x="418903" y="506774"/>
                    <a:pt x="418903" y="506774"/>
                  </a:cubicBezTo>
                  <a:cubicBezTo>
                    <a:pt x="418903" y="506774"/>
                    <a:pt x="466492" y="542683"/>
                    <a:pt x="503231" y="510679"/>
                  </a:cubicBezTo>
                  <a:cubicBezTo>
                    <a:pt x="503231" y="510679"/>
                    <a:pt x="510940" y="398475"/>
                    <a:pt x="518744" y="288175"/>
                  </a:cubicBezTo>
                  <a:lnTo>
                    <a:pt x="583656" y="250742"/>
                  </a:lnTo>
                  <a:cubicBezTo>
                    <a:pt x="582151" y="256628"/>
                    <a:pt x="581321" y="262667"/>
                    <a:pt x="581181" y="268744"/>
                  </a:cubicBezTo>
                  <a:cubicBezTo>
                    <a:pt x="581657" y="289699"/>
                    <a:pt x="596219" y="601262"/>
                    <a:pt x="596219" y="601262"/>
                  </a:cubicBezTo>
                  <a:cubicBezTo>
                    <a:pt x="596219" y="601262"/>
                    <a:pt x="643808" y="629837"/>
                    <a:pt x="680927" y="597642"/>
                  </a:cubicBezTo>
                  <a:cubicBezTo>
                    <a:pt x="680927" y="597642"/>
                    <a:pt x="705769" y="236645"/>
                    <a:pt x="711479" y="179019"/>
                  </a:cubicBezTo>
                  <a:cubicBezTo>
                    <a:pt x="717951" y="114153"/>
                    <a:pt x="645997" y="82149"/>
                    <a:pt x="600407" y="98818"/>
                  </a:cubicBezTo>
                  <a:cubicBezTo>
                    <a:pt x="589842" y="102628"/>
                    <a:pt x="563764" y="112344"/>
                    <a:pt x="530832" y="124631"/>
                  </a:cubicBezTo>
                  <a:cubicBezTo>
                    <a:pt x="532260" y="106629"/>
                    <a:pt x="533402" y="92532"/>
                    <a:pt x="534258" y="84531"/>
                  </a:cubicBezTo>
                  <a:cubicBezTo>
                    <a:pt x="540635" y="19665"/>
                    <a:pt x="468681" y="-12243"/>
                    <a:pt x="423186" y="4330"/>
                  </a:cubicBezTo>
                  <a:cubicBezTo>
                    <a:pt x="381689" y="19475"/>
                    <a:pt x="101581" y="124631"/>
                    <a:pt x="101581" y="124631"/>
                  </a:cubicBezTo>
                  <a:cubicBezTo>
                    <a:pt x="103236" y="151558"/>
                    <a:pt x="106414" y="178362"/>
                    <a:pt x="111098" y="204927"/>
                  </a:cubicBezTo>
                  <a:lnTo>
                    <a:pt x="407" y="195402"/>
                  </a:lnTo>
                  <a:cubicBezTo>
                    <a:pt x="-5875" y="299700"/>
                    <a:pt x="61511" y="344277"/>
                    <a:pt x="139081" y="378472"/>
                  </a:cubicBezTo>
                  <a:close/>
                  <a:moveTo>
                    <a:pt x="332291" y="199021"/>
                  </a:moveTo>
                  <a:lnTo>
                    <a:pt x="406340" y="156254"/>
                  </a:lnTo>
                  <a:cubicBezTo>
                    <a:pt x="405118" y="161483"/>
                    <a:pt x="404323" y="166798"/>
                    <a:pt x="403960" y="17216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5" name="Google Shape;2115;p34"/>
            <p:cNvSpPr/>
            <p:nvPr/>
          </p:nvSpPr>
          <p:spPr>
            <a:xfrm>
              <a:off x="2706078" y="4012750"/>
              <a:ext cx="153426" cy="268033"/>
            </a:xfrm>
            <a:custGeom>
              <a:avLst/>
              <a:gdLst/>
              <a:ahLst/>
              <a:cxnLst/>
              <a:rect l="l" t="t" r="r" b="b"/>
              <a:pathLst>
                <a:path w="153426" h="268033" extrusionOk="0">
                  <a:moveTo>
                    <a:pt x="0" y="0"/>
                  </a:moveTo>
                  <a:cubicBezTo>
                    <a:pt x="0" y="0"/>
                    <a:pt x="9518" y="137731"/>
                    <a:pt x="27221" y="157544"/>
                  </a:cubicBezTo>
                  <a:cubicBezTo>
                    <a:pt x="44924" y="177355"/>
                    <a:pt x="106313" y="190500"/>
                    <a:pt x="106313" y="190500"/>
                  </a:cubicBezTo>
                  <a:lnTo>
                    <a:pt x="153426" y="268034"/>
                  </a:lnTo>
                  <a:cubicBezTo>
                    <a:pt x="153426" y="268034"/>
                    <a:pt x="110501" y="21717"/>
                    <a:pt x="101174" y="15812"/>
                  </a:cubicBezTo>
                  <a:cubicBezTo>
                    <a:pt x="91846" y="9906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6" name="Google Shape;2116;p34"/>
            <p:cNvSpPr/>
            <p:nvPr/>
          </p:nvSpPr>
          <p:spPr>
            <a:xfrm>
              <a:off x="2694181" y="3854621"/>
              <a:ext cx="102411" cy="197244"/>
            </a:xfrm>
            <a:custGeom>
              <a:avLst/>
              <a:gdLst/>
              <a:ahLst/>
              <a:cxnLst/>
              <a:rect l="l" t="t" r="r" b="b"/>
              <a:pathLst>
                <a:path w="102411" h="197244" extrusionOk="0">
                  <a:moveTo>
                    <a:pt x="102411" y="4776"/>
                  </a:moveTo>
                  <a:cubicBezTo>
                    <a:pt x="78681" y="-6244"/>
                    <a:pt x="50468" y="2376"/>
                    <a:pt x="36929" y="24778"/>
                  </a:cubicBezTo>
                  <a:cubicBezTo>
                    <a:pt x="19607" y="53353"/>
                    <a:pt x="1618" y="151842"/>
                    <a:pt x="0" y="168701"/>
                  </a:cubicBezTo>
                  <a:cubicBezTo>
                    <a:pt x="0" y="168701"/>
                    <a:pt x="24270" y="202229"/>
                    <a:pt x="60723" y="196609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7" name="Google Shape;2117;p34"/>
            <p:cNvSpPr/>
            <p:nvPr/>
          </p:nvSpPr>
          <p:spPr>
            <a:xfrm>
              <a:off x="2799755" y="3593223"/>
              <a:ext cx="234442" cy="375527"/>
            </a:xfrm>
            <a:custGeom>
              <a:avLst/>
              <a:gdLst/>
              <a:ahLst/>
              <a:cxnLst/>
              <a:rect l="l" t="t" r="r" b="b"/>
              <a:pathLst>
                <a:path w="234442" h="375527" extrusionOk="0">
                  <a:moveTo>
                    <a:pt x="13397" y="267888"/>
                  </a:moveTo>
                  <a:cubicBezTo>
                    <a:pt x="37192" y="269032"/>
                    <a:pt x="54895" y="275127"/>
                    <a:pt x="57845" y="267888"/>
                  </a:cubicBezTo>
                  <a:cubicBezTo>
                    <a:pt x="60387" y="255592"/>
                    <a:pt x="62198" y="243152"/>
                    <a:pt x="63271" y="230646"/>
                  </a:cubicBezTo>
                  <a:cubicBezTo>
                    <a:pt x="60510" y="223693"/>
                    <a:pt x="58131" y="216263"/>
                    <a:pt x="58131" y="216263"/>
                  </a:cubicBezTo>
                  <a:cubicBezTo>
                    <a:pt x="28245" y="197880"/>
                    <a:pt x="18823" y="165590"/>
                    <a:pt x="14920" y="127966"/>
                  </a:cubicBezTo>
                  <a:cubicBezTo>
                    <a:pt x="8258" y="63673"/>
                    <a:pt x="42903" y="7380"/>
                    <a:pt x="107243" y="617"/>
                  </a:cubicBezTo>
                  <a:cubicBezTo>
                    <a:pt x="167585" y="-5670"/>
                    <a:pt x="211938" y="36812"/>
                    <a:pt x="223931" y="95200"/>
                  </a:cubicBezTo>
                  <a:cubicBezTo>
                    <a:pt x="230307" y="123775"/>
                    <a:pt x="242966" y="178449"/>
                    <a:pt x="225834" y="225788"/>
                  </a:cubicBezTo>
                  <a:cubicBezTo>
                    <a:pt x="216316" y="252268"/>
                    <a:pt x="203848" y="273413"/>
                    <a:pt x="191475" y="277413"/>
                  </a:cubicBezTo>
                  <a:cubicBezTo>
                    <a:pt x="179496" y="277042"/>
                    <a:pt x="167548" y="275994"/>
                    <a:pt x="155688" y="274270"/>
                  </a:cubicBezTo>
                  <a:lnTo>
                    <a:pt x="155688" y="274270"/>
                  </a:lnTo>
                  <a:cubicBezTo>
                    <a:pt x="155688" y="274270"/>
                    <a:pt x="152452" y="292177"/>
                    <a:pt x="150263" y="303607"/>
                  </a:cubicBezTo>
                  <a:cubicBezTo>
                    <a:pt x="148074" y="315037"/>
                    <a:pt x="148930" y="321133"/>
                    <a:pt x="171678" y="335230"/>
                  </a:cubicBezTo>
                  <a:cubicBezTo>
                    <a:pt x="194425" y="349327"/>
                    <a:pt x="137224" y="378188"/>
                    <a:pt x="99819" y="375330"/>
                  </a:cubicBezTo>
                  <a:cubicBezTo>
                    <a:pt x="62414" y="372473"/>
                    <a:pt x="20250" y="349899"/>
                    <a:pt x="8734" y="325705"/>
                  </a:cubicBezTo>
                  <a:cubicBezTo>
                    <a:pt x="-4115" y="298940"/>
                    <a:pt x="-2973" y="267126"/>
                    <a:pt x="13397" y="267888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118" name="Google Shape;2118;p34"/>
            <p:cNvGrpSpPr/>
            <p:nvPr/>
          </p:nvGrpSpPr>
          <p:grpSpPr>
            <a:xfrm>
              <a:off x="2941619" y="3895613"/>
              <a:ext cx="483621" cy="510995"/>
              <a:chOff x="4345944" y="4626313"/>
              <a:chExt cx="483621" cy="510995"/>
            </a:xfrm>
          </p:grpSpPr>
          <p:grpSp>
            <p:nvGrpSpPr>
              <p:cNvPr id="2119" name="Google Shape;2119;p34"/>
              <p:cNvGrpSpPr/>
              <p:nvPr/>
            </p:nvGrpSpPr>
            <p:grpSpPr>
              <a:xfrm>
                <a:off x="4345944" y="4852987"/>
                <a:ext cx="474200" cy="284321"/>
                <a:chOff x="4345944" y="4852987"/>
                <a:chExt cx="474200" cy="284321"/>
              </a:xfrm>
            </p:grpSpPr>
            <p:sp>
              <p:nvSpPr>
                <p:cNvPr id="2120" name="Google Shape;2120;p34"/>
                <p:cNvSpPr/>
                <p:nvPr/>
              </p:nvSpPr>
              <p:spPr>
                <a:xfrm>
                  <a:off x="4346061" y="4969668"/>
                  <a:ext cx="474083" cy="167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4083" h="167618" extrusionOk="0">
                      <a:moveTo>
                        <a:pt x="474082" y="43529"/>
                      </a:moveTo>
                      <a:lnTo>
                        <a:pt x="474082" y="43529"/>
                      </a:lnTo>
                      <a:cubicBezTo>
                        <a:pt x="474178" y="50425"/>
                        <a:pt x="470537" y="56845"/>
                        <a:pt x="464564" y="60293"/>
                      </a:cubicBezTo>
                      <a:lnTo>
                        <a:pt x="283155" y="165068"/>
                      </a:lnTo>
                      <a:cubicBezTo>
                        <a:pt x="277266" y="168469"/>
                        <a:pt x="270009" y="168469"/>
                        <a:pt x="264120" y="165068"/>
                      </a:cubicBezTo>
                      <a:lnTo>
                        <a:pt x="9520" y="18193"/>
                      </a:lnTo>
                      <a:cubicBezTo>
                        <a:pt x="3547" y="14745"/>
                        <a:pt x="-94" y="8334"/>
                        <a:pt x="2" y="1429"/>
                      </a:cubicBez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1" name="Google Shape;2121;p34"/>
                <p:cNvSpPr/>
                <p:nvPr/>
              </p:nvSpPr>
              <p:spPr>
                <a:xfrm>
                  <a:off x="4619603" y="5013483"/>
                  <a:ext cx="200539" cy="123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539" h="123825" extrusionOk="0">
                      <a:moveTo>
                        <a:pt x="190926" y="16478"/>
                      </a:moveTo>
                      <a:lnTo>
                        <a:pt x="9518" y="121253"/>
                      </a:lnTo>
                      <a:cubicBezTo>
                        <a:pt x="6626" y="122930"/>
                        <a:pt x="3344" y="123815"/>
                        <a:pt x="0" y="123825"/>
                      </a:cubicBezTo>
                      <a:lnTo>
                        <a:pt x="0" y="0"/>
                      </a:lnTo>
                      <a:lnTo>
                        <a:pt x="200539" y="0"/>
                      </a:lnTo>
                      <a:cubicBezTo>
                        <a:pt x="200513" y="6820"/>
                        <a:pt x="196846" y="13106"/>
                        <a:pt x="190926" y="16478"/>
                      </a:cubicBezTo>
                      <a:close/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2" name="Google Shape;2122;p34"/>
                <p:cNvSpPr/>
                <p:nvPr/>
              </p:nvSpPr>
              <p:spPr>
                <a:xfrm>
                  <a:off x="4345944" y="4852987"/>
                  <a:ext cx="474198" cy="2740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4198" h="274003" extrusionOk="0">
                      <a:moveTo>
                        <a:pt x="280322" y="272224"/>
                      </a:moveTo>
                      <a:cubicBezTo>
                        <a:pt x="276096" y="274596"/>
                        <a:pt x="270938" y="274596"/>
                        <a:pt x="266712" y="272224"/>
                      </a:cubicBezTo>
                      <a:lnTo>
                        <a:pt x="2498" y="119824"/>
                      </a:lnTo>
                      <a:cubicBezTo>
                        <a:pt x="-833" y="117824"/>
                        <a:pt x="-833" y="114681"/>
                        <a:pt x="2498" y="112776"/>
                      </a:cubicBezTo>
                      <a:lnTo>
                        <a:pt x="197137" y="0"/>
                      </a:lnTo>
                      <a:lnTo>
                        <a:pt x="474199" y="160211"/>
                      </a:lnTo>
                      <a:close/>
                    </a:path>
                  </a:pathLst>
                </a:custGeom>
                <a:solidFill>
                  <a:srgbClr val="F4F4F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2123" name="Google Shape;2123;p34"/>
                <p:cNvGrpSpPr/>
                <p:nvPr/>
              </p:nvGrpSpPr>
              <p:grpSpPr>
                <a:xfrm>
                  <a:off x="4457040" y="4985575"/>
                  <a:ext cx="133724" cy="77247"/>
                  <a:chOff x="4457040" y="4985575"/>
                  <a:chExt cx="133724" cy="77247"/>
                </a:xfrm>
              </p:grpSpPr>
              <p:sp>
                <p:nvSpPr>
                  <p:cNvPr id="2124" name="Google Shape;2124;p34"/>
                  <p:cNvSpPr/>
                  <p:nvPr/>
                </p:nvSpPr>
                <p:spPr>
                  <a:xfrm>
                    <a:off x="4457040" y="4985575"/>
                    <a:ext cx="133724" cy="772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3724" h="77247" extrusionOk="0">
                        <a:moveTo>
                          <a:pt x="0" y="27622"/>
                        </a:moveTo>
                        <a:lnTo>
                          <a:pt x="1332" y="28384"/>
                        </a:lnTo>
                        <a:lnTo>
                          <a:pt x="85945" y="77248"/>
                        </a:lnTo>
                        <a:lnTo>
                          <a:pt x="132487" y="50387"/>
                        </a:lnTo>
                        <a:lnTo>
                          <a:pt x="133725" y="49625"/>
                        </a:lnTo>
                        <a:lnTo>
                          <a:pt x="47779" y="0"/>
                        </a:lnTo>
                        <a:lnTo>
                          <a:pt x="0" y="276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125" name="Google Shape;2125;p34"/>
                  <p:cNvSpPr/>
                  <p:nvPr/>
                </p:nvSpPr>
                <p:spPr>
                  <a:xfrm>
                    <a:off x="4458372" y="4987099"/>
                    <a:ext cx="131154" cy="7572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1154" h="75723" extrusionOk="0">
                        <a:moveTo>
                          <a:pt x="0" y="26861"/>
                        </a:moveTo>
                        <a:lnTo>
                          <a:pt x="84613" y="75724"/>
                        </a:lnTo>
                        <a:lnTo>
                          <a:pt x="131155" y="48863"/>
                        </a:lnTo>
                        <a:lnTo>
                          <a:pt x="46447" y="0"/>
                        </a:lnTo>
                        <a:lnTo>
                          <a:pt x="0" y="26861"/>
                        </a:ln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126" name="Google Shape;2126;p34"/>
                <p:cNvSpPr/>
                <p:nvPr/>
              </p:nvSpPr>
              <p:spPr>
                <a:xfrm>
                  <a:off x="4747605" y="5011693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957" y="16459"/>
                      </a:lnTo>
                      <a:cubicBezTo>
                        <a:pt x="14185" y="17069"/>
                        <a:pt x="15630" y="17069"/>
                        <a:pt x="16859" y="16459"/>
                      </a:cubicBezTo>
                      <a:lnTo>
                        <a:pt x="28470" y="9696"/>
                      </a:lnTo>
                      <a:cubicBezTo>
                        <a:pt x="29613" y="9030"/>
                        <a:pt x="29708" y="8077"/>
                        <a:pt x="28470" y="7506"/>
                      </a:cubicBezTo>
                      <a:lnTo>
                        <a:pt x="16288" y="457"/>
                      </a:lnTo>
                      <a:cubicBezTo>
                        <a:pt x="15059" y="-152"/>
                        <a:pt x="13614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98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7" name="Google Shape;2127;p34"/>
                <p:cNvSpPr/>
                <p:nvPr/>
              </p:nvSpPr>
              <p:spPr>
                <a:xfrm>
                  <a:off x="4730414" y="5001691"/>
                  <a:ext cx="2930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03" h="16916" extrusionOk="0">
                      <a:moveTo>
                        <a:pt x="642" y="9411"/>
                      </a:moveTo>
                      <a:lnTo>
                        <a:pt x="12825" y="16459"/>
                      </a:lnTo>
                      <a:cubicBezTo>
                        <a:pt x="14054" y="17069"/>
                        <a:pt x="15499" y="17069"/>
                        <a:pt x="16727" y="16459"/>
                      </a:cubicBezTo>
                      <a:lnTo>
                        <a:pt x="28339" y="9696"/>
                      </a:lnTo>
                      <a:cubicBezTo>
                        <a:pt x="29576" y="9030"/>
                        <a:pt x="29672" y="8077"/>
                        <a:pt x="28339" y="7506"/>
                      </a:cubicBezTo>
                      <a:lnTo>
                        <a:pt x="16156" y="457"/>
                      </a:lnTo>
                      <a:cubicBezTo>
                        <a:pt x="14928" y="-152"/>
                        <a:pt x="13483" y="-152"/>
                        <a:pt x="12254" y="457"/>
                      </a:cubicBezTo>
                      <a:lnTo>
                        <a:pt x="642" y="7124"/>
                      </a:lnTo>
                      <a:cubicBezTo>
                        <a:pt x="-214" y="7791"/>
                        <a:pt x="-214" y="8458"/>
                        <a:pt x="642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8" name="Google Shape;2128;p34"/>
                <p:cNvSpPr/>
                <p:nvPr/>
              </p:nvSpPr>
              <p:spPr>
                <a:xfrm>
                  <a:off x="4713055" y="4991690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957" y="16459"/>
                      </a:lnTo>
                      <a:cubicBezTo>
                        <a:pt x="14152" y="17069"/>
                        <a:pt x="15568" y="17069"/>
                        <a:pt x="16764" y="16459"/>
                      </a:cubicBezTo>
                      <a:lnTo>
                        <a:pt x="28471" y="9792"/>
                      </a:lnTo>
                      <a:cubicBezTo>
                        <a:pt x="29613" y="9125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97" y="-152"/>
                        <a:pt x="13581" y="-152"/>
                        <a:pt x="12385" y="457"/>
                      </a:cubicBezTo>
                      <a:lnTo>
                        <a:pt x="679" y="7125"/>
                      </a:lnTo>
                      <a:cubicBezTo>
                        <a:pt x="-178" y="7792"/>
                        <a:pt x="-273" y="8935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9" name="Google Shape;2129;p34"/>
                <p:cNvSpPr/>
                <p:nvPr/>
              </p:nvSpPr>
              <p:spPr>
                <a:xfrm>
                  <a:off x="4695787" y="4981117"/>
                  <a:ext cx="29345" cy="17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5" h="17487" extrusionOk="0">
                      <a:moveTo>
                        <a:pt x="720" y="9982"/>
                      </a:moveTo>
                      <a:lnTo>
                        <a:pt x="12903" y="17031"/>
                      </a:lnTo>
                      <a:cubicBezTo>
                        <a:pt x="14131" y="17640"/>
                        <a:pt x="15576" y="17640"/>
                        <a:pt x="16805" y="17031"/>
                      </a:cubicBezTo>
                      <a:lnTo>
                        <a:pt x="28417" y="10363"/>
                      </a:lnTo>
                      <a:cubicBezTo>
                        <a:pt x="29559" y="9696"/>
                        <a:pt x="29749" y="8649"/>
                        <a:pt x="28417" y="8077"/>
                      </a:cubicBezTo>
                      <a:lnTo>
                        <a:pt x="16519" y="457"/>
                      </a:lnTo>
                      <a:cubicBezTo>
                        <a:pt x="15291" y="-152"/>
                        <a:pt x="13846" y="-152"/>
                        <a:pt x="12617" y="457"/>
                      </a:cubicBezTo>
                      <a:lnTo>
                        <a:pt x="1005" y="7125"/>
                      </a:lnTo>
                      <a:cubicBezTo>
                        <a:pt x="-232" y="8363"/>
                        <a:pt x="-327" y="9411"/>
                        <a:pt x="720" y="9982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0" name="Google Shape;2130;p34"/>
                <p:cNvSpPr/>
                <p:nvPr/>
              </p:nvSpPr>
              <p:spPr>
                <a:xfrm>
                  <a:off x="4678497" y="4971592"/>
                  <a:ext cx="29372" cy="17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2" h="17487" extrusionOk="0">
                      <a:moveTo>
                        <a:pt x="688" y="9982"/>
                      </a:moveTo>
                      <a:lnTo>
                        <a:pt x="12871" y="17031"/>
                      </a:lnTo>
                      <a:cubicBezTo>
                        <a:pt x="14099" y="17640"/>
                        <a:pt x="15544" y="17640"/>
                        <a:pt x="16773" y="17031"/>
                      </a:cubicBezTo>
                      <a:lnTo>
                        <a:pt x="28480" y="10268"/>
                      </a:lnTo>
                      <a:cubicBezTo>
                        <a:pt x="29622" y="9601"/>
                        <a:pt x="29717" y="8553"/>
                        <a:pt x="28480" y="7982"/>
                      </a:cubicBezTo>
                      <a:lnTo>
                        <a:pt x="16487" y="457"/>
                      </a:lnTo>
                      <a:cubicBezTo>
                        <a:pt x="15259" y="-152"/>
                        <a:pt x="13814" y="-152"/>
                        <a:pt x="12585" y="457"/>
                      </a:cubicBezTo>
                      <a:lnTo>
                        <a:pt x="973" y="7220"/>
                      </a:lnTo>
                      <a:cubicBezTo>
                        <a:pt x="-169" y="7982"/>
                        <a:pt x="-359" y="8935"/>
                        <a:pt x="688" y="9982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1" name="Google Shape;2131;p34"/>
                <p:cNvSpPr/>
                <p:nvPr/>
              </p:nvSpPr>
              <p:spPr>
                <a:xfrm>
                  <a:off x="4661184" y="4961591"/>
                  <a:ext cx="29363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7011" extrusionOk="0">
                      <a:moveTo>
                        <a:pt x="679" y="9506"/>
                      </a:moveTo>
                      <a:lnTo>
                        <a:pt x="12957" y="16555"/>
                      </a:lnTo>
                      <a:cubicBezTo>
                        <a:pt x="14152" y="17164"/>
                        <a:pt x="15568" y="17164"/>
                        <a:pt x="16764" y="16555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288" y="457"/>
                      </a:lnTo>
                      <a:cubicBezTo>
                        <a:pt x="15059" y="-152"/>
                        <a:pt x="13614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982"/>
                        <a:pt x="-273" y="8934"/>
                        <a:pt x="679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2" name="Google Shape;2132;p34"/>
                <p:cNvSpPr/>
                <p:nvPr/>
              </p:nvSpPr>
              <p:spPr>
                <a:xfrm>
                  <a:off x="4643896" y="4951685"/>
                  <a:ext cx="29270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270" h="17011" extrusionOk="0">
                      <a:moveTo>
                        <a:pt x="644" y="9411"/>
                      </a:moveTo>
                      <a:lnTo>
                        <a:pt x="12827" y="16554"/>
                      </a:lnTo>
                      <a:cubicBezTo>
                        <a:pt x="14056" y="17164"/>
                        <a:pt x="15501" y="17164"/>
                        <a:pt x="16729" y="16554"/>
                      </a:cubicBezTo>
                      <a:lnTo>
                        <a:pt x="28341" y="9792"/>
                      </a:lnTo>
                      <a:cubicBezTo>
                        <a:pt x="29483" y="9125"/>
                        <a:pt x="29674" y="8172"/>
                        <a:pt x="28341" y="7601"/>
                      </a:cubicBezTo>
                      <a:lnTo>
                        <a:pt x="16158" y="457"/>
                      </a:lnTo>
                      <a:cubicBezTo>
                        <a:pt x="14930" y="-152"/>
                        <a:pt x="13485" y="-152"/>
                        <a:pt x="12256" y="457"/>
                      </a:cubicBezTo>
                      <a:lnTo>
                        <a:pt x="644" y="7220"/>
                      </a:lnTo>
                      <a:cubicBezTo>
                        <a:pt x="-117" y="7887"/>
                        <a:pt x="-307" y="8839"/>
                        <a:pt x="644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3" name="Google Shape;2133;p34"/>
                <p:cNvSpPr/>
                <p:nvPr/>
              </p:nvSpPr>
              <p:spPr>
                <a:xfrm>
                  <a:off x="4626634" y="4941779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4" name="Google Shape;2134;p34"/>
                <p:cNvSpPr/>
                <p:nvPr/>
              </p:nvSpPr>
              <p:spPr>
                <a:xfrm>
                  <a:off x="4609300" y="4931587"/>
                  <a:ext cx="29374" cy="171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4" h="17106" extrusionOk="0">
                      <a:moveTo>
                        <a:pt x="690" y="9601"/>
                      </a:moveTo>
                      <a:lnTo>
                        <a:pt x="12968" y="16650"/>
                      </a:lnTo>
                      <a:cubicBezTo>
                        <a:pt x="14197" y="17259"/>
                        <a:pt x="15642" y="17259"/>
                        <a:pt x="16870" y="16650"/>
                      </a:cubicBezTo>
                      <a:lnTo>
                        <a:pt x="28482" y="9887"/>
                      </a:lnTo>
                      <a:cubicBezTo>
                        <a:pt x="29624" y="9220"/>
                        <a:pt x="29719" y="8268"/>
                        <a:pt x="28482" y="7696"/>
                      </a:cubicBezTo>
                      <a:lnTo>
                        <a:pt x="16204" y="457"/>
                      </a:lnTo>
                      <a:cubicBezTo>
                        <a:pt x="14975" y="-152"/>
                        <a:pt x="13530" y="-152"/>
                        <a:pt x="12302" y="457"/>
                      </a:cubicBezTo>
                      <a:lnTo>
                        <a:pt x="595" y="7220"/>
                      </a:lnTo>
                      <a:cubicBezTo>
                        <a:pt x="-167" y="7982"/>
                        <a:pt x="-262" y="9030"/>
                        <a:pt x="690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5" name="Google Shape;2135;p34"/>
                <p:cNvSpPr/>
                <p:nvPr/>
              </p:nvSpPr>
              <p:spPr>
                <a:xfrm>
                  <a:off x="4592048" y="4921776"/>
                  <a:ext cx="29341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125"/>
                      </a:lnTo>
                      <a:cubicBezTo>
                        <a:pt x="-141" y="7792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6" name="Google Shape;2136;p34"/>
                <p:cNvSpPr/>
                <p:nvPr/>
              </p:nvSpPr>
              <p:spPr>
                <a:xfrm>
                  <a:off x="4574762" y="4911775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193" y="457"/>
                      </a:lnTo>
                      <a:cubicBezTo>
                        <a:pt x="14997" y="-152"/>
                        <a:pt x="13581" y="-152"/>
                        <a:pt x="12385" y="457"/>
                      </a:cubicBezTo>
                      <a:lnTo>
                        <a:pt x="679" y="7125"/>
                      </a:lnTo>
                      <a:cubicBezTo>
                        <a:pt x="-178" y="7791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7" name="Google Shape;2137;p34"/>
                <p:cNvSpPr/>
                <p:nvPr/>
              </p:nvSpPr>
              <p:spPr>
                <a:xfrm>
                  <a:off x="4557452" y="4901679"/>
                  <a:ext cx="29387" cy="169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87" h="16983" extrusionOk="0">
                      <a:moveTo>
                        <a:pt x="761" y="9506"/>
                      </a:moveTo>
                      <a:lnTo>
                        <a:pt x="12944" y="16554"/>
                      </a:lnTo>
                      <a:cubicBezTo>
                        <a:pt x="14182" y="17126"/>
                        <a:pt x="15608" y="17126"/>
                        <a:pt x="16846" y="16554"/>
                      </a:cubicBezTo>
                      <a:lnTo>
                        <a:pt x="28458" y="9792"/>
                      </a:lnTo>
                      <a:cubicBezTo>
                        <a:pt x="29600" y="9125"/>
                        <a:pt x="29791" y="8077"/>
                        <a:pt x="28458" y="7506"/>
                      </a:cubicBezTo>
                      <a:lnTo>
                        <a:pt x="16275" y="457"/>
                      </a:lnTo>
                      <a:cubicBezTo>
                        <a:pt x="15047" y="-152"/>
                        <a:pt x="13602" y="-152"/>
                        <a:pt x="12373" y="457"/>
                      </a:cubicBezTo>
                      <a:lnTo>
                        <a:pt x="666" y="7220"/>
                      </a:lnTo>
                      <a:cubicBezTo>
                        <a:pt x="-190" y="7982"/>
                        <a:pt x="-286" y="8934"/>
                        <a:pt x="761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8" name="Google Shape;2138;p34"/>
                <p:cNvSpPr/>
                <p:nvPr/>
              </p:nvSpPr>
              <p:spPr>
                <a:xfrm>
                  <a:off x="4540118" y="4891677"/>
                  <a:ext cx="29458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458" h="17011" extrusionOk="0">
                      <a:moveTo>
                        <a:pt x="774" y="9506"/>
                      </a:moveTo>
                      <a:lnTo>
                        <a:pt x="12956" y="16554"/>
                      </a:lnTo>
                      <a:cubicBezTo>
                        <a:pt x="14185" y="17164"/>
                        <a:pt x="15630" y="17164"/>
                        <a:pt x="16859" y="16554"/>
                      </a:cubicBezTo>
                      <a:lnTo>
                        <a:pt x="28566" y="9792"/>
                      </a:lnTo>
                      <a:cubicBezTo>
                        <a:pt x="29708" y="9125"/>
                        <a:pt x="29803" y="8077"/>
                        <a:pt x="28566" y="7506"/>
                      </a:cubicBezTo>
                      <a:lnTo>
                        <a:pt x="16383" y="457"/>
                      </a:lnTo>
                      <a:cubicBezTo>
                        <a:pt x="15154" y="-152"/>
                        <a:pt x="13709" y="-152"/>
                        <a:pt x="12481" y="457"/>
                      </a:cubicBezTo>
                      <a:lnTo>
                        <a:pt x="869" y="7220"/>
                      </a:lnTo>
                      <a:cubicBezTo>
                        <a:pt x="-273" y="7982"/>
                        <a:pt x="-273" y="8935"/>
                        <a:pt x="774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9" name="Google Shape;2139;p34"/>
                <p:cNvSpPr/>
                <p:nvPr/>
              </p:nvSpPr>
              <p:spPr>
                <a:xfrm>
                  <a:off x="4514573" y="4876818"/>
                  <a:ext cx="37680" cy="218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80" h="21809" extrusionOk="0">
                      <a:moveTo>
                        <a:pt x="716" y="9506"/>
                      </a:moveTo>
                      <a:lnTo>
                        <a:pt x="21274" y="21317"/>
                      </a:lnTo>
                      <a:cubicBezTo>
                        <a:pt x="22457" y="21974"/>
                        <a:pt x="23898" y="21974"/>
                        <a:pt x="25081" y="21317"/>
                      </a:cubicBezTo>
                      <a:lnTo>
                        <a:pt x="36788" y="14554"/>
                      </a:lnTo>
                      <a:cubicBezTo>
                        <a:pt x="37930" y="13887"/>
                        <a:pt x="38025" y="12935"/>
                        <a:pt x="36788" y="12363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125"/>
                      </a:lnTo>
                      <a:cubicBezTo>
                        <a:pt x="-141" y="7982"/>
                        <a:pt x="-331" y="9506"/>
                        <a:pt x="71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0" name="Google Shape;2140;p34"/>
                <p:cNvSpPr/>
                <p:nvPr/>
              </p:nvSpPr>
              <p:spPr>
                <a:xfrm>
                  <a:off x="4705251" y="5006549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1" y="9697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1" name="Google Shape;2141;p34"/>
                <p:cNvSpPr/>
                <p:nvPr/>
              </p:nvSpPr>
              <p:spPr>
                <a:xfrm>
                  <a:off x="4687929" y="4996548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2" name="Google Shape;2142;p34"/>
                <p:cNvSpPr/>
                <p:nvPr/>
              </p:nvSpPr>
              <p:spPr>
                <a:xfrm>
                  <a:off x="4670606" y="4986547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7791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3" name="Google Shape;2143;p34"/>
                <p:cNvSpPr/>
                <p:nvPr/>
              </p:nvSpPr>
              <p:spPr>
                <a:xfrm>
                  <a:off x="4653308" y="4976545"/>
                  <a:ext cx="29434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434" h="16916" extrusionOk="0">
                      <a:moveTo>
                        <a:pt x="750" y="9411"/>
                      </a:moveTo>
                      <a:lnTo>
                        <a:pt x="12933" y="16459"/>
                      </a:lnTo>
                      <a:cubicBezTo>
                        <a:pt x="14161" y="17069"/>
                        <a:pt x="15606" y="17069"/>
                        <a:pt x="16835" y="16459"/>
                      </a:cubicBezTo>
                      <a:lnTo>
                        <a:pt x="28542" y="9696"/>
                      </a:lnTo>
                      <a:cubicBezTo>
                        <a:pt x="29684" y="9030"/>
                        <a:pt x="29779" y="8077"/>
                        <a:pt x="28542" y="7506"/>
                      </a:cubicBezTo>
                      <a:lnTo>
                        <a:pt x="16264" y="457"/>
                      </a:lnTo>
                      <a:cubicBezTo>
                        <a:pt x="15068" y="-152"/>
                        <a:pt x="13652" y="-152"/>
                        <a:pt x="12457" y="457"/>
                      </a:cubicBezTo>
                      <a:lnTo>
                        <a:pt x="750" y="7220"/>
                      </a:lnTo>
                      <a:cubicBezTo>
                        <a:pt x="-202" y="7792"/>
                        <a:pt x="-297" y="8839"/>
                        <a:pt x="750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4" name="Google Shape;2144;p34"/>
                <p:cNvSpPr/>
                <p:nvPr/>
              </p:nvSpPr>
              <p:spPr>
                <a:xfrm>
                  <a:off x="4636115" y="4966449"/>
                  <a:ext cx="29341" cy="170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7047" extrusionOk="0">
                      <a:moveTo>
                        <a:pt x="716" y="9506"/>
                      </a:moveTo>
                      <a:lnTo>
                        <a:pt x="12898" y="16554"/>
                      </a:lnTo>
                      <a:cubicBezTo>
                        <a:pt x="14116" y="17212"/>
                        <a:pt x="15583" y="17212"/>
                        <a:pt x="16801" y="16554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172"/>
                        <a:pt x="28412" y="7601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982"/>
                        <a:pt x="-331" y="8935"/>
                        <a:pt x="71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5" name="Google Shape;2145;p34"/>
                <p:cNvSpPr/>
                <p:nvPr/>
              </p:nvSpPr>
              <p:spPr>
                <a:xfrm>
                  <a:off x="4618793" y="4956352"/>
                  <a:ext cx="29341" cy="171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7106" extrusionOk="0">
                      <a:moveTo>
                        <a:pt x="716" y="9601"/>
                      </a:moveTo>
                      <a:lnTo>
                        <a:pt x="12898" y="16650"/>
                      </a:lnTo>
                      <a:cubicBezTo>
                        <a:pt x="14127" y="17259"/>
                        <a:pt x="15572" y="17259"/>
                        <a:pt x="16801" y="16650"/>
                      </a:cubicBezTo>
                      <a:lnTo>
                        <a:pt x="28412" y="9887"/>
                      </a:lnTo>
                      <a:cubicBezTo>
                        <a:pt x="29554" y="9220"/>
                        <a:pt x="29745" y="8268"/>
                        <a:pt x="28412" y="7601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8077"/>
                        <a:pt x="-331" y="9030"/>
                        <a:pt x="716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6" name="Google Shape;2146;p34"/>
                <p:cNvSpPr/>
                <p:nvPr/>
              </p:nvSpPr>
              <p:spPr>
                <a:xfrm>
                  <a:off x="4601470" y="4946446"/>
                  <a:ext cx="29341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7011" extrusionOk="0">
                      <a:moveTo>
                        <a:pt x="716" y="9506"/>
                      </a:moveTo>
                      <a:lnTo>
                        <a:pt x="12898" y="16554"/>
                      </a:lnTo>
                      <a:cubicBezTo>
                        <a:pt x="14127" y="17164"/>
                        <a:pt x="15572" y="17164"/>
                        <a:pt x="16801" y="16554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982"/>
                        <a:pt x="-331" y="8935"/>
                        <a:pt x="71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7" name="Google Shape;2147;p34"/>
                <p:cNvSpPr/>
                <p:nvPr/>
              </p:nvSpPr>
              <p:spPr>
                <a:xfrm>
                  <a:off x="4584137" y="4936445"/>
                  <a:ext cx="29291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291" h="17011" extrusionOk="0">
                      <a:moveTo>
                        <a:pt x="726" y="9506"/>
                      </a:moveTo>
                      <a:lnTo>
                        <a:pt x="12814" y="16554"/>
                      </a:lnTo>
                      <a:cubicBezTo>
                        <a:pt x="14043" y="17164"/>
                        <a:pt x="15487" y="17164"/>
                        <a:pt x="16716" y="16554"/>
                      </a:cubicBezTo>
                      <a:lnTo>
                        <a:pt x="28328" y="9792"/>
                      </a:lnTo>
                      <a:cubicBezTo>
                        <a:pt x="29565" y="9125"/>
                        <a:pt x="29660" y="8077"/>
                        <a:pt x="28328" y="7506"/>
                      </a:cubicBezTo>
                      <a:lnTo>
                        <a:pt x="16145" y="457"/>
                      </a:lnTo>
                      <a:cubicBezTo>
                        <a:pt x="14916" y="-152"/>
                        <a:pt x="13471" y="-152"/>
                        <a:pt x="12243" y="457"/>
                      </a:cubicBezTo>
                      <a:lnTo>
                        <a:pt x="631" y="7220"/>
                      </a:lnTo>
                      <a:cubicBezTo>
                        <a:pt x="-130" y="7982"/>
                        <a:pt x="-321" y="8935"/>
                        <a:pt x="72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8" name="Google Shape;2148;p34"/>
                <p:cNvSpPr/>
                <p:nvPr/>
              </p:nvSpPr>
              <p:spPr>
                <a:xfrm>
                  <a:off x="4566835" y="4926444"/>
                  <a:ext cx="29390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90" h="17011" extrusionOk="0">
                      <a:moveTo>
                        <a:pt x="706" y="9506"/>
                      </a:moveTo>
                      <a:lnTo>
                        <a:pt x="12888" y="16554"/>
                      </a:lnTo>
                      <a:cubicBezTo>
                        <a:pt x="14117" y="17164"/>
                        <a:pt x="15562" y="17164"/>
                        <a:pt x="16791" y="16554"/>
                      </a:cubicBezTo>
                      <a:lnTo>
                        <a:pt x="28498" y="9791"/>
                      </a:lnTo>
                      <a:cubicBezTo>
                        <a:pt x="29640" y="9125"/>
                        <a:pt x="29735" y="8077"/>
                        <a:pt x="28498" y="7506"/>
                      </a:cubicBezTo>
                      <a:lnTo>
                        <a:pt x="16315" y="457"/>
                      </a:lnTo>
                      <a:cubicBezTo>
                        <a:pt x="15086" y="-152"/>
                        <a:pt x="13641" y="-152"/>
                        <a:pt x="12413" y="457"/>
                      </a:cubicBezTo>
                      <a:lnTo>
                        <a:pt x="801" y="7220"/>
                      </a:lnTo>
                      <a:cubicBezTo>
                        <a:pt x="-151" y="7982"/>
                        <a:pt x="-341" y="8934"/>
                        <a:pt x="70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9" name="Google Shape;2149;p34"/>
                <p:cNvSpPr/>
                <p:nvPr/>
              </p:nvSpPr>
              <p:spPr>
                <a:xfrm>
                  <a:off x="4549576" y="4916443"/>
                  <a:ext cx="29326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26" h="17011" extrusionOk="0">
                      <a:moveTo>
                        <a:pt x="642" y="9506"/>
                      </a:moveTo>
                      <a:lnTo>
                        <a:pt x="12825" y="16554"/>
                      </a:lnTo>
                      <a:cubicBezTo>
                        <a:pt x="14054" y="17164"/>
                        <a:pt x="15499" y="17164"/>
                        <a:pt x="16727" y="16554"/>
                      </a:cubicBezTo>
                      <a:lnTo>
                        <a:pt x="28434" y="9792"/>
                      </a:lnTo>
                      <a:cubicBezTo>
                        <a:pt x="29576" y="9125"/>
                        <a:pt x="29672" y="8077"/>
                        <a:pt x="28434" y="7506"/>
                      </a:cubicBezTo>
                      <a:lnTo>
                        <a:pt x="16156" y="457"/>
                      </a:lnTo>
                      <a:cubicBezTo>
                        <a:pt x="14928" y="-152"/>
                        <a:pt x="13483" y="-152"/>
                        <a:pt x="12254" y="457"/>
                      </a:cubicBezTo>
                      <a:lnTo>
                        <a:pt x="642" y="7220"/>
                      </a:lnTo>
                      <a:cubicBezTo>
                        <a:pt x="-214" y="7982"/>
                        <a:pt x="-214" y="8935"/>
                        <a:pt x="642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0" name="Google Shape;2150;p34"/>
                <p:cNvSpPr/>
                <p:nvPr/>
              </p:nvSpPr>
              <p:spPr>
                <a:xfrm>
                  <a:off x="4532218" y="4906536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8363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1" name="Google Shape;2151;p34"/>
                <p:cNvSpPr/>
                <p:nvPr/>
              </p:nvSpPr>
              <p:spPr>
                <a:xfrm>
                  <a:off x="4514896" y="4896535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125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2" name="Google Shape;2152;p34"/>
                <p:cNvSpPr/>
                <p:nvPr/>
              </p:nvSpPr>
              <p:spPr>
                <a:xfrm>
                  <a:off x="4722536" y="5016484"/>
                  <a:ext cx="37680" cy="217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80" h="21745" extrusionOk="0">
                      <a:moveTo>
                        <a:pt x="716" y="9477"/>
                      </a:moveTo>
                      <a:lnTo>
                        <a:pt x="21274" y="21288"/>
                      </a:lnTo>
                      <a:cubicBezTo>
                        <a:pt x="22503" y="21898"/>
                        <a:pt x="23948" y="21898"/>
                        <a:pt x="25176" y="21288"/>
                      </a:cubicBezTo>
                      <a:lnTo>
                        <a:pt x="36788" y="14526"/>
                      </a:lnTo>
                      <a:cubicBezTo>
                        <a:pt x="37930" y="13859"/>
                        <a:pt x="38025" y="12811"/>
                        <a:pt x="36788" y="12240"/>
                      </a:cubicBezTo>
                      <a:lnTo>
                        <a:pt x="16230" y="429"/>
                      </a:lnTo>
                      <a:cubicBezTo>
                        <a:pt x="14991" y="-143"/>
                        <a:pt x="13566" y="-143"/>
                        <a:pt x="12327" y="429"/>
                      </a:cubicBezTo>
                      <a:lnTo>
                        <a:pt x="716" y="7192"/>
                      </a:lnTo>
                      <a:cubicBezTo>
                        <a:pt x="-141" y="7858"/>
                        <a:pt x="-331" y="8906"/>
                        <a:pt x="716" y="9477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3" name="Google Shape;2153;p34"/>
                <p:cNvSpPr/>
                <p:nvPr/>
              </p:nvSpPr>
              <p:spPr>
                <a:xfrm>
                  <a:off x="4481005" y="4886460"/>
                  <a:ext cx="46109" cy="241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109" h="24112" extrusionOk="0">
                      <a:moveTo>
                        <a:pt x="33141" y="436"/>
                      </a:moveTo>
                      <a:lnTo>
                        <a:pt x="45324" y="7484"/>
                      </a:lnTo>
                      <a:cubicBezTo>
                        <a:pt x="46371" y="8056"/>
                        <a:pt x="46371" y="9008"/>
                        <a:pt x="45324" y="9580"/>
                      </a:cubicBezTo>
                      <a:lnTo>
                        <a:pt x="33046" y="16723"/>
                      </a:lnTo>
                      <a:cubicBezTo>
                        <a:pt x="31910" y="17305"/>
                        <a:pt x="30566" y="17305"/>
                        <a:pt x="29429" y="16723"/>
                      </a:cubicBezTo>
                      <a:lnTo>
                        <a:pt x="28478" y="16152"/>
                      </a:lnTo>
                      <a:cubicBezTo>
                        <a:pt x="27408" y="15581"/>
                        <a:pt x="26121" y="15581"/>
                        <a:pt x="25051" y="16152"/>
                      </a:cubicBezTo>
                      <a:lnTo>
                        <a:pt x="12107" y="23677"/>
                      </a:lnTo>
                      <a:cubicBezTo>
                        <a:pt x="10971" y="24258"/>
                        <a:pt x="9627" y="24258"/>
                        <a:pt x="8490" y="23677"/>
                      </a:cubicBezTo>
                      <a:lnTo>
                        <a:pt x="686" y="19200"/>
                      </a:lnTo>
                      <a:cubicBezTo>
                        <a:pt x="107" y="18952"/>
                        <a:pt x="-157" y="18276"/>
                        <a:pt x="96" y="17695"/>
                      </a:cubicBezTo>
                      <a:cubicBezTo>
                        <a:pt x="211" y="17428"/>
                        <a:pt x="421" y="17219"/>
                        <a:pt x="686" y="17105"/>
                      </a:cubicBezTo>
                      <a:lnTo>
                        <a:pt x="12868" y="10056"/>
                      </a:lnTo>
                      <a:lnTo>
                        <a:pt x="15438" y="8627"/>
                      </a:lnTo>
                      <a:lnTo>
                        <a:pt x="17247" y="7580"/>
                      </a:lnTo>
                      <a:lnTo>
                        <a:pt x="19055" y="6532"/>
                      </a:lnTo>
                      <a:lnTo>
                        <a:pt x="29525" y="436"/>
                      </a:lnTo>
                      <a:cubicBezTo>
                        <a:pt x="30661" y="-145"/>
                        <a:pt x="32005" y="-145"/>
                        <a:pt x="33141" y="43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4" name="Google Shape;2154;p34"/>
                <p:cNvSpPr/>
                <p:nvPr/>
              </p:nvSpPr>
              <p:spPr>
                <a:xfrm>
                  <a:off x="4680529" y="5050364"/>
                  <a:ext cx="29375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5" h="16916" extrusionOk="0">
                      <a:moveTo>
                        <a:pt x="750" y="9411"/>
                      </a:moveTo>
                      <a:lnTo>
                        <a:pt x="12933" y="16459"/>
                      </a:lnTo>
                      <a:cubicBezTo>
                        <a:pt x="14161" y="17069"/>
                        <a:pt x="15606" y="17069"/>
                        <a:pt x="16835" y="16459"/>
                      </a:cubicBezTo>
                      <a:lnTo>
                        <a:pt x="28447" y="9696"/>
                      </a:lnTo>
                      <a:cubicBezTo>
                        <a:pt x="29589" y="9030"/>
                        <a:pt x="29779" y="8077"/>
                        <a:pt x="28447" y="7506"/>
                      </a:cubicBezTo>
                      <a:lnTo>
                        <a:pt x="16264" y="457"/>
                      </a:lnTo>
                      <a:cubicBezTo>
                        <a:pt x="15035" y="-152"/>
                        <a:pt x="13590" y="-152"/>
                        <a:pt x="12362" y="457"/>
                      </a:cubicBezTo>
                      <a:lnTo>
                        <a:pt x="750" y="7125"/>
                      </a:lnTo>
                      <a:cubicBezTo>
                        <a:pt x="-202" y="7411"/>
                        <a:pt x="-297" y="8839"/>
                        <a:pt x="750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5" name="Google Shape;2155;p34"/>
                <p:cNvSpPr/>
                <p:nvPr/>
              </p:nvSpPr>
              <p:spPr>
                <a:xfrm>
                  <a:off x="4663322" y="5040268"/>
                  <a:ext cx="28938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938" h="17011" extrusionOk="0">
                      <a:moveTo>
                        <a:pt x="254" y="9506"/>
                      </a:moveTo>
                      <a:lnTo>
                        <a:pt x="12532" y="16554"/>
                      </a:lnTo>
                      <a:cubicBezTo>
                        <a:pt x="13760" y="17164"/>
                        <a:pt x="15205" y="17164"/>
                        <a:pt x="16434" y="16554"/>
                      </a:cubicBezTo>
                      <a:lnTo>
                        <a:pt x="28046" y="9792"/>
                      </a:lnTo>
                      <a:cubicBezTo>
                        <a:pt x="29188" y="9125"/>
                        <a:pt x="29283" y="8077"/>
                        <a:pt x="28046" y="7506"/>
                      </a:cubicBezTo>
                      <a:lnTo>
                        <a:pt x="15863" y="457"/>
                      </a:lnTo>
                      <a:cubicBezTo>
                        <a:pt x="14634" y="-152"/>
                        <a:pt x="13189" y="-152"/>
                        <a:pt x="11961" y="457"/>
                      </a:cubicBezTo>
                      <a:lnTo>
                        <a:pt x="254" y="7220"/>
                      </a:lnTo>
                      <a:cubicBezTo>
                        <a:pt x="254" y="7982"/>
                        <a:pt x="-317" y="8935"/>
                        <a:pt x="254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6" name="Google Shape;2156;p34"/>
                <p:cNvSpPr/>
                <p:nvPr/>
              </p:nvSpPr>
              <p:spPr>
                <a:xfrm>
                  <a:off x="4646050" y="5030457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957" y="16459"/>
                      </a:lnTo>
                      <a:cubicBezTo>
                        <a:pt x="14152" y="17069"/>
                        <a:pt x="15568" y="17069"/>
                        <a:pt x="16764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288" y="457"/>
                      </a:lnTo>
                      <a:cubicBezTo>
                        <a:pt x="15059" y="-152"/>
                        <a:pt x="13614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8268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7" name="Google Shape;2157;p34"/>
                <p:cNvSpPr/>
                <p:nvPr/>
              </p:nvSpPr>
              <p:spPr>
                <a:xfrm>
                  <a:off x="4499297" y="4945494"/>
                  <a:ext cx="29352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52" h="17011" extrusionOk="0">
                      <a:moveTo>
                        <a:pt x="668" y="9506"/>
                      </a:moveTo>
                      <a:lnTo>
                        <a:pt x="12851" y="16554"/>
                      </a:lnTo>
                      <a:cubicBezTo>
                        <a:pt x="14080" y="17164"/>
                        <a:pt x="15524" y="17164"/>
                        <a:pt x="16753" y="16554"/>
                      </a:cubicBezTo>
                      <a:lnTo>
                        <a:pt x="28460" y="9791"/>
                      </a:lnTo>
                      <a:cubicBezTo>
                        <a:pt x="29602" y="9125"/>
                        <a:pt x="29697" y="8077"/>
                        <a:pt x="28460" y="7506"/>
                      </a:cubicBezTo>
                      <a:lnTo>
                        <a:pt x="16277" y="457"/>
                      </a:lnTo>
                      <a:cubicBezTo>
                        <a:pt x="15048" y="-152"/>
                        <a:pt x="13604" y="-152"/>
                        <a:pt x="12375" y="457"/>
                      </a:cubicBezTo>
                      <a:lnTo>
                        <a:pt x="763" y="7220"/>
                      </a:lnTo>
                      <a:cubicBezTo>
                        <a:pt x="-189" y="7982"/>
                        <a:pt x="-284" y="8934"/>
                        <a:pt x="668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8" name="Google Shape;2158;p34"/>
                <p:cNvSpPr/>
                <p:nvPr/>
              </p:nvSpPr>
              <p:spPr>
                <a:xfrm>
                  <a:off x="4482022" y="4935683"/>
                  <a:ext cx="29376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6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697"/>
                      </a:lnTo>
                      <a:cubicBezTo>
                        <a:pt x="29650" y="9030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792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9" name="Google Shape;2159;p34"/>
                <p:cNvSpPr/>
                <p:nvPr/>
              </p:nvSpPr>
              <p:spPr>
                <a:xfrm>
                  <a:off x="4464795" y="4925682"/>
                  <a:ext cx="29341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125"/>
                      </a:lnTo>
                      <a:cubicBezTo>
                        <a:pt x="-141" y="8268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0" name="Google Shape;2160;p34"/>
                <p:cNvSpPr/>
                <p:nvPr/>
              </p:nvSpPr>
              <p:spPr>
                <a:xfrm>
                  <a:off x="4447522" y="4915490"/>
                  <a:ext cx="29387" cy="172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87" h="17202" extrusionOk="0">
                      <a:moveTo>
                        <a:pt x="761" y="9601"/>
                      </a:moveTo>
                      <a:lnTo>
                        <a:pt x="12944" y="16745"/>
                      </a:lnTo>
                      <a:cubicBezTo>
                        <a:pt x="14173" y="17355"/>
                        <a:pt x="15618" y="17355"/>
                        <a:pt x="16846" y="16745"/>
                      </a:cubicBezTo>
                      <a:lnTo>
                        <a:pt x="28458" y="9982"/>
                      </a:lnTo>
                      <a:cubicBezTo>
                        <a:pt x="29600" y="9316"/>
                        <a:pt x="29791" y="8363"/>
                        <a:pt x="28458" y="7792"/>
                      </a:cubicBezTo>
                      <a:lnTo>
                        <a:pt x="16180" y="457"/>
                      </a:lnTo>
                      <a:cubicBezTo>
                        <a:pt x="14951" y="-152"/>
                        <a:pt x="13507" y="-152"/>
                        <a:pt x="12278" y="457"/>
                      </a:cubicBezTo>
                      <a:lnTo>
                        <a:pt x="666" y="7220"/>
                      </a:lnTo>
                      <a:cubicBezTo>
                        <a:pt x="-190" y="8077"/>
                        <a:pt x="-286" y="8935"/>
                        <a:pt x="761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1" name="Google Shape;2161;p34"/>
                <p:cNvSpPr/>
                <p:nvPr/>
              </p:nvSpPr>
              <p:spPr>
                <a:xfrm>
                  <a:off x="4624469" y="5017884"/>
                  <a:ext cx="34098" cy="193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98" h="19393" extrusionOk="0">
                      <a:moveTo>
                        <a:pt x="1035" y="9411"/>
                      </a:moveTo>
                      <a:lnTo>
                        <a:pt x="17691" y="18936"/>
                      </a:lnTo>
                      <a:cubicBezTo>
                        <a:pt x="18887" y="19546"/>
                        <a:pt x="20303" y="19546"/>
                        <a:pt x="21499" y="18936"/>
                      </a:cubicBezTo>
                      <a:lnTo>
                        <a:pt x="33205" y="12268"/>
                      </a:lnTo>
                      <a:cubicBezTo>
                        <a:pt x="34348" y="11602"/>
                        <a:pt x="34443" y="10554"/>
                        <a:pt x="33205" y="9982"/>
                      </a:cubicBezTo>
                      <a:lnTo>
                        <a:pt x="16549" y="457"/>
                      </a:lnTo>
                      <a:cubicBezTo>
                        <a:pt x="15321" y="-152"/>
                        <a:pt x="13876" y="-152"/>
                        <a:pt x="12647" y="457"/>
                      </a:cubicBezTo>
                      <a:lnTo>
                        <a:pt x="1035" y="7220"/>
                      </a:lnTo>
                      <a:cubicBezTo>
                        <a:pt x="-297" y="7887"/>
                        <a:pt x="-392" y="8839"/>
                        <a:pt x="1035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2" name="Google Shape;2162;p34"/>
                <p:cNvSpPr/>
                <p:nvPr/>
              </p:nvSpPr>
              <p:spPr>
                <a:xfrm>
                  <a:off x="4516514" y="4955590"/>
                  <a:ext cx="33778" cy="19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778" h="19392" extrusionOk="0">
                      <a:moveTo>
                        <a:pt x="679" y="9411"/>
                      </a:moveTo>
                      <a:lnTo>
                        <a:pt x="17335" y="18936"/>
                      </a:lnTo>
                      <a:cubicBezTo>
                        <a:pt x="18563" y="19545"/>
                        <a:pt x="20008" y="19545"/>
                        <a:pt x="21237" y="18936"/>
                      </a:cubicBezTo>
                      <a:lnTo>
                        <a:pt x="32849" y="12173"/>
                      </a:lnTo>
                      <a:cubicBezTo>
                        <a:pt x="33991" y="11506"/>
                        <a:pt x="34181" y="10554"/>
                        <a:pt x="32849" y="9982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7791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3" name="Google Shape;2163;p34"/>
                <p:cNvSpPr/>
                <p:nvPr/>
              </p:nvSpPr>
              <p:spPr>
                <a:xfrm>
                  <a:off x="4538177" y="4968068"/>
                  <a:ext cx="98308" cy="568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308" h="56826" extrusionOk="0">
                      <a:moveTo>
                        <a:pt x="716" y="9411"/>
                      </a:moveTo>
                      <a:lnTo>
                        <a:pt x="81902" y="56369"/>
                      </a:lnTo>
                      <a:cubicBezTo>
                        <a:pt x="83131" y="56978"/>
                        <a:pt x="84576" y="56978"/>
                        <a:pt x="85804" y="56369"/>
                      </a:cubicBezTo>
                      <a:lnTo>
                        <a:pt x="97416" y="49606"/>
                      </a:lnTo>
                      <a:cubicBezTo>
                        <a:pt x="98558" y="48939"/>
                        <a:pt x="98653" y="47987"/>
                        <a:pt x="97416" y="47415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887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4" name="Google Shape;2164;p34"/>
                <p:cNvSpPr/>
                <p:nvPr/>
              </p:nvSpPr>
              <p:spPr>
                <a:xfrm>
                  <a:off x="4683753" y="5013502"/>
                  <a:ext cx="29387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87" h="16916" extrusionOk="0">
                      <a:moveTo>
                        <a:pt x="761" y="9411"/>
                      </a:moveTo>
                      <a:lnTo>
                        <a:pt x="12944" y="16459"/>
                      </a:lnTo>
                      <a:cubicBezTo>
                        <a:pt x="14173" y="17069"/>
                        <a:pt x="15618" y="17069"/>
                        <a:pt x="16846" y="16459"/>
                      </a:cubicBezTo>
                      <a:lnTo>
                        <a:pt x="28458" y="9792"/>
                      </a:lnTo>
                      <a:cubicBezTo>
                        <a:pt x="29600" y="9125"/>
                        <a:pt x="29791" y="8077"/>
                        <a:pt x="28458" y="7506"/>
                      </a:cubicBezTo>
                      <a:lnTo>
                        <a:pt x="16275" y="457"/>
                      </a:lnTo>
                      <a:cubicBezTo>
                        <a:pt x="15047" y="-152"/>
                        <a:pt x="13602" y="-152"/>
                        <a:pt x="12373" y="457"/>
                      </a:cubicBezTo>
                      <a:lnTo>
                        <a:pt x="666" y="7125"/>
                      </a:lnTo>
                      <a:cubicBezTo>
                        <a:pt x="-190" y="7792"/>
                        <a:pt x="-286" y="8839"/>
                        <a:pt x="761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5" name="Google Shape;2165;p34"/>
                <p:cNvSpPr/>
                <p:nvPr/>
              </p:nvSpPr>
              <p:spPr>
                <a:xfrm>
                  <a:off x="4666502" y="5003310"/>
                  <a:ext cx="29374" cy="171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4" h="17106" extrusionOk="0">
                      <a:moveTo>
                        <a:pt x="690" y="9601"/>
                      </a:moveTo>
                      <a:lnTo>
                        <a:pt x="12873" y="16650"/>
                      </a:lnTo>
                      <a:cubicBezTo>
                        <a:pt x="14102" y="17259"/>
                        <a:pt x="15546" y="17259"/>
                        <a:pt x="16775" y="16650"/>
                      </a:cubicBezTo>
                      <a:lnTo>
                        <a:pt x="28482" y="9982"/>
                      </a:lnTo>
                      <a:cubicBezTo>
                        <a:pt x="29624" y="9316"/>
                        <a:pt x="29719" y="8268"/>
                        <a:pt x="28482" y="7696"/>
                      </a:cubicBezTo>
                      <a:lnTo>
                        <a:pt x="16109" y="457"/>
                      </a:lnTo>
                      <a:cubicBezTo>
                        <a:pt x="14880" y="-152"/>
                        <a:pt x="13435" y="-152"/>
                        <a:pt x="12207" y="457"/>
                      </a:cubicBezTo>
                      <a:lnTo>
                        <a:pt x="595" y="7220"/>
                      </a:lnTo>
                      <a:cubicBezTo>
                        <a:pt x="-167" y="7982"/>
                        <a:pt x="-262" y="9030"/>
                        <a:pt x="690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6" name="Google Shape;2166;p34"/>
                <p:cNvSpPr/>
                <p:nvPr/>
              </p:nvSpPr>
              <p:spPr>
                <a:xfrm>
                  <a:off x="4649277" y="4993405"/>
                  <a:ext cx="29313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13" h="17011" extrusionOk="0">
                      <a:moveTo>
                        <a:pt x="688" y="9506"/>
                      </a:moveTo>
                      <a:lnTo>
                        <a:pt x="12871" y="16554"/>
                      </a:lnTo>
                      <a:cubicBezTo>
                        <a:pt x="14099" y="17164"/>
                        <a:pt x="15544" y="17164"/>
                        <a:pt x="16773" y="16554"/>
                      </a:cubicBezTo>
                      <a:lnTo>
                        <a:pt x="28385" y="9791"/>
                      </a:lnTo>
                      <a:cubicBezTo>
                        <a:pt x="29527" y="9125"/>
                        <a:pt x="29717" y="8077"/>
                        <a:pt x="28385" y="7506"/>
                      </a:cubicBezTo>
                      <a:lnTo>
                        <a:pt x="16202" y="457"/>
                      </a:lnTo>
                      <a:cubicBezTo>
                        <a:pt x="14973" y="-152"/>
                        <a:pt x="13528" y="-152"/>
                        <a:pt x="12299" y="457"/>
                      </a:cubicBezTo>
                      <a:lnTo>
                        <a:pt x="973" y="7220"/>
                      </a:lnTo>
                      <a:cubicBezTo>
                        <a:pt x="-169" y="7982"/>
                        <a:pt x="-359" y="8934"/>
                        <a:pt x="688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7" name="Google Shape;2167;p34"/>
                <p:cNvSpPr/>
                <p:nvPr/>
              </p:nvSpPr>
              <p:spPr>
                <a:xfrm>
                  <a:off x="4631964" y="4983594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957" y="16459"/>
                      </a:lnTo>
                      <a:cubicBezTo>
                        <a:pt x="14152" y="17069"/>
                        <a:pt x="15568" y="17069"/>
                        <a:pt x="16764" y="16459"/>
                      </a:cubicBezTo>
                      <a:lnTo>
                        <a:pt x="28470" y="9696"/>
                      </a:lnTo>
                      <a:cubicBezTo>
                        <a:pt x="29613" y="9030"/>
                        <a:pt x="29708" y="8077"/>
                        <a:pt x="28470" y="7506"/>
                      </a:cubicBezTo>
                      <a:lnTo>
                        <a:pt x="16193" y="457"/>
                      </a:lnTo>
                      <a:cubicBezTo>
                        <a:pt x="14997" y="-152"/>
                        <a:pt x="13581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506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8" name="Google Shape;2168;p34"/>
                <p:cNvSpPr/>
                <p:nvPr/>
              </p:nvSpPr>
              <p:spPr>
                <a:xfrm>
                  <a:off x="4614700" y="4973593"/>
                  <a:ext cx="29376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6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792"/>
                      </a:lnTo>
                      <a:cubicBezTo>
                        <a:pt x="29650" y="9125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125"/>
                      </a:lnTo>
                      <a:cubicBezTo>
                        <a:pt x="-141" y="7982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9" name="Google Shape;2169;p34"/>
                <p:cNvSpPr/>
                <p:nvPr/>
              </p:nvSpPr>
              <p:spPr>
                <a:xfrm>
                  <a:off x="4597237" y="4963591"/>
                  <a:ext cx="29541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41" h="16916" extrusionOk="0">
                      <a:moveTo>
                        <a:pt x="857" y="9411"/>
                      </a:moveTo>
                      <a:lnTo>
                        <a:pt x="13135" y="16459"/>
                      </a:lnTo>
                      <a:cubicBezTo>
                        <a:pt x="14363" y="17069"/>
                        <a:pt x="15808" y="17069"/>
                        <a:pt x="17037" y="16459"/>
                      </a:cubicBezTo>
                      <a:lnTo>
                        <a:pt x="28648" y="9792"/>
                      </a:lnTo>
                      <a:cubicBezTo>
                        <a:pt x="29791" y="9125"/>
                        <a:pt x="29886" y="8077"/>
                        <a:pt x="28648" y="7506"/>
                      </a:cubicBezTo>
                      <a:lnTo>
                        <a:pt x="16466" y="457"/>
                      </a:lnTo>
                      <a:cubicBezTo>
                        <a:pt x="15237" y="-152"/>
                        <a:pt x="13792" y="-152"/>
                        <a:pt x="12563" y="457"/>
                      </a:cubicBezTo>
                      <a:lnTo>
                        <a:pt x="857" y="7220"/>
                      </a:lnTo>
                      <a:cubicBezTo>
                        <a:pt x="-286" y="7791"/>
                        <a:pt x="-286" y="8458"/>
                        <a:pt x="857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0" name="Google Shape;2170;p34"/>
                <p:cNvSpPr/>
                <p:nvPr/>
              </p:nvSpPr>
              <p:spPr>
                <a:xfrm>
                  <a:off x="4580242" y="4953400"/>
                  <a:ext cx="29308" cy="171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08" h="17106" extrusionOk="0">
                      <a:moveTo>
                        <a:pt x="624" y="9601"/>
                      </a:moveTo>
                      <a:lnTo>
                        <a:pt x="12807" y="16650"/>
                      </a:lnTo>
                      <a:cubicBezTo>
                        <a:pt x="14036" y="17259"/>
                        <a:pt x="15481" y="17259"/>
                        <a:pt x="16709" y="16650"/>
                      </a:cubicBezTo>
                      <a:lnTo>
                        <a:pt x="28416" y="9887"/>
                      </a:lnTo>
                      <a:cubicBezTo>
                        <a:pt x="29558" y="9220"/>
                        <a:pt x="29654" y="8268"/>
                        <a:pt x="28416" y="7601"/>
                      </a:cubicBezTo>
                      <a:lnTo>
                        <a:pt x="16709" y="457"/>
                      </a:lnTo>
                      <a:cubicBezTo>
                        <a:pt x="15481" y="-152"/>
                        <a:pt x="14036" y="-152"/>
                        <a:pt x="12807" y="457"/>
                      </a:cubicBezTo>
                      <a:lnTo>
                        <a:pt x="1195" y="7220"/>
                      </a:lnTo>
                      <a:cubicBezTo>
                        <a:pt x="-232" y="8077"/>
                        <a:pt x="-327" y="9125"/>
                        <a:pt x="624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1" name="Google Shape;2171;p34"/>
                <p:cNvSpPr/>
                <p:nvPr/>
              </p:nvSpPr>
              <p:spPr>
                <a:xfrm>
                  <a:off x="4562889" y="4943589"/>
                  <a:ext cx="29375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5" h="16916" extrusionOk="0">
                      <a:moveTo>
                        <a:pt x="750" y="9411"/>
                      </a:moveTo>
                      <a:lnTo>
                        <a:pt x="12933" y="16459"/>
                      </a:lnTo>
                      <a:cubicBezTo>
                        <a:pt x="14161" y="17069"/>
                        <a:pt x="15606" y="17069"/>
                        <a:pt x="16835" y="16459"/>
                      </a:cubicBezTo>
                      <a:lnTo>
                        <a:pt x="28447" y="9696"/>
                      </a:lnTo>
                      <a:cubicBezTo>
                        <a:pt x="29589" y="9030"/>
                        <a:pt x="29779" y="8077"/>
                        <a:pt x="28447" y="7506"/>
                      </a:cubicBezTo>
                      <a:lnTo>
                        <a:pt x="16264" y="457"/>
                      </a:lnTo>
                      <a:cubicBezTo>
                        <a:pt x="15035" y="-152"/>
                        <a:pt x="13590" y="-152"/>
                        <a:pt x="12362" y="457"/>
                      </a:cubicBezTo>
                      <a:lnTo>
                        <a:pt x="750" y="7220"/>
                      </a:lnTo>
                      <a:cubicBezTo>
                        <a:pt x="-202" y="7887"/>
                        <a:pt x="-297" y="9411"/>
                        <a:pt x="750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2" name="Google Shape;2172;p34"/>
                <p:cNvSpPr/>
                <p:nvPr/>
              </p:nvSpPr>
              <p:spPr>
                <a:xfrm>
                  <a:off x="4545668" y="4933492"/>
                  <a:ext cx="29333" cy="17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33" h="17487" extrusionOk="0">
                      <a:moveTo>
                        <a:pt x="649" y="9982"/>
                      </a:moveTo>
                      <a:lnTo>
                        <a:pt x="12832" y="17031"/>
                      </a:lnTo>
                      <a:cubicBezTo>
                        <a:pt x="14060" y="17640"/>
                        <a:pt x="15505" y="17640"/>
                        <a:pt x="16734" y="17031"/>
                      </a:cubicBezTo>
                      <a:lnTo>
                        <a:pt x="28441" y="10363"/>
                      </a:lnTo>
                      <a:cubicBezTo>
                        <a:pt x="29583" y="9696"/>
                        <a:pt x="29678" y="8649"/>
                        <a:pt x="28441" y="8077"/>
                      </a:cubicBezTo>
                      <a:lnTo>
                        <a:pt x="16448" y="457"/>
                      </a:lnTo>
                      <a:cubicBezTo>
                        <a:pt x="15253" y="-152"/>
                        <a:pt x="13837" y="-152"/>
                        <a:pt x="12641" y="457"/>
                      </a:cubicBezTo>
                      <a:lnTo>
                        <a:pt x="934" y="7125"/>
                      </a:lnTo>
                      <a:cubicBezTo>
                        <a:pt x="-208" y="7982"/>
                        <a:pt x="-303" y="9030"/>
                        <a:pt x="649" y="9982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3" name="Google Shape;2173;p34"/>
                <p:cNvSpPr/>
                <p:nvPr/>
              </p:nvSpPr>
              <p:spPr>
                <a:xfrm>
                  <a:off x="4528402" y="4923967"/>
                  <a:ext cx="29313" cy="166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13" h="16630" extrusionOk="0">
                      <a:moveTo>
                        <a:pt x="688" y="9125"/>
                      </a:moveTo>
                      <a:lnTo>
                        <a:pt x="12871" y="16173"/>
                      </a:lnTo>
                      <a:cubicBezTo>
                        <a:pt x="14099" y="16783"/>
                        <a:pt x="15544" y="16783"/>
                        <a:pt x="16773" y="16173"/>
                      </a:cubicBezTo>
                      <a:lnTo>
                        <a:pt x="28384" y="9506"/>
                      </a:lnTo>
                      <a:cubicBezTo>
                        <a:pt x="29527" y="8839"/>
                        <a:pt x="29717" y="7791"/>
                        <a:pt x="28384" y="7220"/>
                      </a:cubicBezTo>
                      <a:lnTo>
                        <a:pt x="16487" y="457"/>
                      </a:lnTo>
                      <a:cubicBezTo>
                        <a:pt x="15259" y="-152"/>
                        <a:pt x="13814" y="-152"/>
                        <a:pt x="12585" y="457"/>
                      </a:cubicBezTo>
                      <a:lnTo>
                        <a:pt x="973" y="7220"/>
                      </a:lnTo>
                      <a:cubicBezTo>
                        <a:pt x="-169" y="7601"/>
                        <a:pt x="-359" y="8553"/>
                        <a:pt x="688" y="9125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4" name="Google Shape;2174;p34"/>
                <p:cNvSpPr/>
                <p:nvPr/>
              </p:nvSpPr>
              <p:spPr>
                <a:xfrm>
                  <a:off x="4511410" y="4913585"/>
                  <a:ext cx="29041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041" h="17011" extrusionOk="0">
                      <a:moveTo>
                        <a:pt x="357" y="9506"/>
                      </a:moveTo>
                      <a:lnTo>
                        <a:pt x="12635" y="16554"/>
                      </a:lnTo>
                      <a:cubicBezTo>
                        <a:pt x="13830" y="17164"/>
                        <a:pt x="15247" y="17164"/>
                        <a:pt x="16442" y="16554"/>
                      </a:cubicBezTo>
                      <a:lnTo>
                        <a:pt x="28149" y="9792"/>
                      </a:lnTo>
                      <a:cubicBezTo>
                        <a:pt x="29291" y="9125"/>
                        <a:pt x="29386" y="8172"/>
                        <a:pt x="28149" y="7506"/>
                      </a:cubicBezTo>
                      <a:lnTo>
                        <a:pt x="15966" y="457"/>
                      </a:lnTo>
                      <a:cubicBezTo>
                        <a:pt x="14737" y="-152"/>
                        <a:pt x="13293" y="-152"/>
                        <a:pt x="12064" y="457"/>
                      </a:cubicBezTo>
                      <a:lnTo>
                        <a:pt x="357" y="7220"/>
                      </a:lnTo>
                      <a:cubicBezTo>
                        <a:pt x="-119" y="7982"/>
                        <a:pt x="-119" y="8934"/>
                        <a:pt x="357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5" name="Google Shape;2175;p34"/>
                <p:cNvSpPr/>
                <p:nvPr/>
              </p:nvSpPr>
              <p:spPr>
                <a:xfrm>
                  <a:off x="4493824" y="4903774"/>
                  <a:ext cx="29376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6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696"/>
                      </a:lnTo>
                      <a:cubicBezTo>
                        <a:pt x="29650" y="9030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791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6" name="Google Shape;2176;p34"/>
                <p:cNvSpPr/>
                <p:nvPr/>
              </p:nvSpPr>
              <p:spPr>
                <a:xfrm>
                  <a:off x="4701039" y="5023503"/>
                  <a:ext cx="42331" cy="244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331" h="24441" extrusionOk="0">
                      <a:moveTo>
                        <a:pt x="607" y="9411"/>
                      </a:moveTo>
                      <a:lnTo>
                        <a:pt x="25829" y="23984"/>
                      </a:lnTo>
                      <a:cubicBezTo>
                        <a:pt x="27058" y="24594"/>
                        <a:pt x="28503" y="24594"/>
                        <a:pt x="29732" y="23984"/>
                      </a:cubicBezTo>
                      <a:lnTo>
                        <a:pt x="41439" y="17221"/>
                      </a:lnTo>
                      <a:cubicBezTo>
                        <a:pt x="42581" y="16555"/>
                        <a:pt x="42676" y="15602"/>
                        <a:pt x="41439" y="15031"/>
                      </a:cubicBezTo>
                      <a:lnTo>
                        <a:pt x="16121" y="457"/>
                      </a:lnTo>
                      <a:cubicBezTo>
                        <a:pt x="14892" y="-152"/>
                        <a:pt x="13448" y="-152"/>
                        <a:pt x="12219" y="457"/>
                      </a:cubicBezTo>
                      <a:lnTo>
                        <a:pt x="607" y="7220"/>
                      </a:lnTo>
                      <a:cubicBezTo>
                        <a:pt x="-154" y="7792"/>
                        <a:pt x="-249" y="8839"/>
                        <a:pt x="607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7" name="Google Shape;2177;p34"/>
                <p:cNvSpPr/>
                <p:nvPr/>
              </p:nvSpPr>
              <p:spPr>
                <a:xfrm>
                  <a:off x="4675609" y="5027945"/>
                  <a:ext cx="29345" cy="171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5" h="17142" extrusionOk="0">
                      <a:moveTo>
                        <a:pt x="720" y="9541"/>
                      </a:moveTo>
                      <a:lnTo>
                        <a:pt x="12903" y="16685"/>
                      </a:lnTo>
                      <a:cubicBezTo>
                        <a:pt x="14131" y="17295"/>
                        <a:pt x="15576" y="17295"/>
                        <a:pt x="16805" y="16685"/>
                      </a:cubicBezTo>
                      <a:lnTo>
                        <a:pt x="28416" y="9923"/>
                      </a:lnTo>
                      <a:cubicBezTo>
                        <a:pt x="29559" y="9256"/>
                        <a:pt x="29749" y="8303"/>
                        <a:pt x="28416" y="7732"/>
                      </a:cubicBezTo>
                      <a:lnTo>
                        <a:pt x="16519" y="493"/>
                      </a:lnTo>
                      <a:cubicBezTo>
                        <a:pt x="15302" y="-164"/>
                        <a:pt x="13834" y="-164"/>
                        <a:pt x="12617" y="493"/>
                      </a:cubicBezTo>
                      <a:lnTo>
                        <a:pt x="1005" y="7256"/>
                      </a:lnTo>
                      <a:cubicBezTo>
                        <a:pt x="-232" y="8017"/>
                        <a:pt x="-327" y="8970"/>
                        <a:pt x="720" y="954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8" name="Google Shape;2178;p34"/>
                <p:cNvSpPr/>
                <p:nvPr/>
              </p:nvSpPr>
              <p:spPr>
                <a:xfrm>
                  <a:off x="4658328" y="5018170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97" y="-152"/>
                        <a:pt x="13581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9" name="Google Shape;2179;p34"/>
                <p:cNvSpPr/>
                <p:nvPr/>
              </p:nvSpPr>
              <p:spPr>
                <a:xfrm>
                  <a:off x="4641064" y="5008168"/>
                  <a:ext cx="29341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125"/>
                      </a:lnTo>
                      <a:cubicBezTo>
                        <a:pt x="-141" y="7791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0" name="Google Shape;2180;p34"/>
                <p:cNvSpPr/>
                <p:nvPr/>
              </p:nvSpPr>
              <p:spPr>
                <a:xfrm>
                  <a:off x="4623779" y="4998072"/>
                  <a:ext cx="29363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7011" extrusionOk="0">
                      <a:moveTo>
                        <a:pt x="679" y="9506"/>
                      </a:moveTo>
                      <a:lnTo>
                        <a:pt x="12957" y="16554"/>
                      </a:lnTo>
                      <a:cubicBezTo>
                        <a:pt x="14185" y="17164"/>
                        <a:pt x="15630" y="17164"/>
                        <a:pt x="16859" y="16554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288" y="457"/>
                      </a:lnTo>
                      <a:cubicBezTo>
                        <a:pt x="15059" y="-152"/>
                        <a:pt x="13614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982"/>
                        <a:pt x="-273" y="8935"/>
                        <a:pt x="679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1" name="Google Shape;2181;p34"/>
                <p:cNvSpPr/>
                <p:nvPr/>
              </p:nvSpPr>
              <p:spPr>
                <a:xfrm>
                  <a:off x="4606671" y="4988070"/>
                  <a:ext cx="29244" cy="171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244" h="17106" extrusionOk="0">
                      <a:moveTo>
                        <a:pt x="560" y="9601"/>
                      </a:moveTo>
                      <a:lnTo>
                        <a:pt x="12742" y="16650"/>
                      </a:lnTo>
                      <a:cubicBezTo>
                        <a:pt x="13971" y="17259"/>
                        <a:pt x="15416" y="17259"/>
                        <a:pt x="16645" y="16650"/>
                      </a:cubicBezTo>
                      <a:lnTo>
                        <a:pt x="28352" y="9697"/>
                      </a:lnTo>
                      <a:cubicBezTo>
                        <a:pt x="29494" y="9030"/>
                        <a:pt x="29589" y="8077"/>
                        <a:pt x="28352" y="7506"/>
                      </a:cubicBezTo>
                      <a:lnTo>
                        <a:pt x="16169" y="457"/>
                      </a:lnTo>
                      <a:cubicBezTo>
                        <a:pt x="14940" y="-152"/>
                        <a:pt x="13495" y="-152"/>
                        <a:pt x="12267" y="457"/>
                      </a:cubicBezTo>
                      <a:lnTo>
                        <a:pt x="655" y="7220"/>
                      </a:lnTo>
                      <a:cubicBezTo>
                        <a:pt x="-202" y="7982"/>
                        <a:pt x="-202" y="9030"/>
                        <a:pt x="560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2" name="Google Shape;2182;p34"/>
                <p:cNvSpPr/>
                <p:nvPr/>
              </p:nvSpPr>
              <p:spPr>
                <a:xfrm>
                  <a:off x="4589253" y="4978260"/>
                  <a:ext cx="29376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6" h="16916" extrusionOk="0">
                      <a:moveTo>
                        <a:pt x="750" y="9411"/>
                      </a:moveTo>
                      <a:lnTo>
                        <a:pt x="12933" y="16459"/>
                      </a:lnTo>
                      <a:cubicBezTo>
                        <a:pt x="14161" y="17069"/>
                        <a:pt x="15606" y="17069"/>
                        <a:pt x="16835" y="16459"/>
                      </a:cubicBezTo>
                      <a:lnTo>
                        <a:pt x="28447" y="9792"/>
                      </a:lnTo>
                      <a:cubicBezTo>
                        <a:pt x="29589" y="9125"/>
                        <a:pt x="29779" y="8077"/>
                        <a:pt x="28447" y="7506"/>
                      </a:cubicBezTo>
                      <a:lnTo>
                        <a:pt x="16264" y="457"/>
                      </a:lnTo>
                      <a:cubicBezTo>
                        <a:pt x="15035" y="-152"/>
                        <a:pt x="13590" y="-152"/>
                        <a:pt x="12362" y="457"/>
                      </a:cubicBezTo>
                      <a:lnTo>
                        <a:pt x="750" y="7125"/>
                      </a:lnTo>
                      <a:cubicBezTo>
                        <a:pt x="-202" y="7792"/>
                        <a:pt x="-297" y="8839"/>
                        <a:pt x="750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3" name="Google Shape;2183;p34"/>
                <p:cNvSpPr/>
                <p:nvPr/>
              </p:nvSpPr>
              <p:spPr>
                <a:xfrm>
                  <a:off x="4572002" y="4968259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193" y="457"/>
                      </a:lnTo>
                      <a:cubicBezTo>
                        <a:pt x="14997" y="-152"/>
                        <a:pt x="13581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4" name="Google Shape;2184;p34"/>
                <p:cNvSpPr/>
                <p:nvPr/>
              </p:nvSpPr>
              <p:spPr>
                <a:xfrm>
                  <a:off x="4554738" y="4958162"/>
                  <a:ext cx="29341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7011" extrusionOk="0">
                      <a:moveTo>
                        <a:pt x="716" y="9506"/>
                      </a:moveTo>
                      <a:lnTo>
                        <a:pt x="12898" y="16554"/>
                      </a:lnTo>
                      <a:cubicBezTo>
                        <a:pt x="14127" y="17164"/>
                        <a:pt x="15572" y="17164"/>
                        <a:pt x="16801" y="16554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172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982"/>
                        <a:pt x="-331" y="8935"/>
                        <a:pt x="71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5" name="Google Shape;2185;p34"/>
                <p:cNvSpPr/>
                <p:nvPr/>
              </p:nvSpPr>
              <p:spPr>
                <a:xfrm>
                  <a:off x="4537453" y="4948351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957" y="16459"/>
                      </a:lnTo>
                      <a:cubicBezTo>
                        <a:pt x="14185" y="17069"/>
                        <a:pt x="15630" y="17069"/>
                        <a:pt x="16859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288" y="457"/>
                      </a:lnTo>
                      <a:cubicBezTo>
                        <a:pt x="15059" y="-152"/>
                        <a:pt x="13614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791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6" name="Google Shape;2186;p34"/>
                <p:cNvSpPr/>
                <p:nvPr/>
              </p:nvSpPr>
              <p:spPr>
                <a:xfrm>
                  <a:off x="4520202" y="4938350"/>
                  <a:ext cx="29291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291" h="16916" extrusionOk="0">
                      <a:moveTo>
                        <a:pt x="607" y="9411"/>
                      </a:moveTo>
                      <a:lnTo>
                        <a:pt x="12790" y="16459"/>
                      </a:lnTo>
                      <a:cubicBezTo>
                        <a:pt x="14019" y="17069"/>
                        <a:pt x="15464" y="17069"/>
                        <a:pt x="16692" y="16459"/>
                      </a:cubicBezTo>
                      <a:lnTo>
                        <a:pt x="28399" y="9791"/>
                      </a:lnTo>
                      <a:cubicBezTo>
                        <a:pt x="29541" y="9125"/>
                        <a:pt x="29636" y="8077"/>
                        <a:pt x="28399" y="7506"/>
                      </a:cubicBezTo>
                      <a:lnTo>
                        <a:pt x="16121" y="457"/>
                      </a:lnTo>
                      <a:cubicBezTo>
                        <a:pt x="14893" y="-152"/>
                        <a:pt x="13448" y="-152"/>
                        <a:pt x="12219" y="457"/>
                      </a:cubicBezTo>
                      <a:lnTo>
                        <a:pt x="607" y="7124"/>
                      </a:lnTo>
                      <a:cubicBezTo>
                        <a:pt x="-154" y="7791"/>
                        <a:pt x="-249" y="8839"/>
                        <a:pt x="607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7" name="Google Shape;2187;p34"/>
                <p:cNvSpPr/>
                <p:nvPr/>
              </p:nvSpPr>
              <p:spPr>
                <a:xfrm>
                  <a:off x="4502927" y="4928253"/>
                  <a:ext cx="29376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6" h="17011" extrusionOk="0">
                      <a:moveTo>
                        <a:pt x="750" y="9506"/>
                      </a:moveTo>
                      <a:lnTo>
                        <a:pt x="12933" y="16555"/>
                      </a:lnTo>
                      <a:cubicBezTo>
                        <a:pt x="14161" y="17164"/>
                        <a:pt x="15606" y="17164"/>
                        <a:pt x="16835" y="16555"/>
                      </a:cubicBezTo>
                      <a:lnTo>
                        <a:pt x="28447" y="9792"/>
                      </a:lnTo>
                      <a:cubicBezTo>
                        <a:pt x="29589" y="9125"/>
                        <a:pt x="29779" y="8077"/>
                        <a:pt x="28447" y="7506"/>
                      </a:cubicBezTo>
                      <a:lnTo>
                        <a:pt x="16264" y="457"/>
                      </a:lnTo>
                      <a:cubicBezTo>
                        <a:pt x="15035" y="-152"/>
                        <a:pt x="13590" y="-152"/>
                        <a:pt x="12362" y="457"/>
                      </a:cubicBezTo>
                      <a:lnTo>
                        <a:pt x="750" y="7220"/>
                      </a:lnTo>
                      <a:cubicBezTo>
                        <a:pt x="-202" y="7982"/>
                        <a:pt x="-297" y="8934"/>
                        <a:pt x="750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8" name="Google Shape;2188;p34"/>
                <p:cNvSpPr/>
                <p:nvPr/>
              </p:nvSpPr>
              <p:spPr>
                <a:xfrm>
                  <a:off x="4464204" y="4906060"/>
                  <a:ext cx="50834" cy="289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834" h="28917" extrusionOk="0">
                      <a:moveTo>
                        <a:pt x="830" y="9411"/>
                      </a:moveTo>
                      <a:lnTo>
                        <a:pt x="34428" y="28461"/>
                      </a:lnTo>
                      <a:cubicBezTo>
                        <a:pt x="35624" y="29070"/>
                        <a:pt x="37040" y="29070"/>
                        <a:pt x="38235" y="28461"/>
                      </a:cubicBezTo>
                      <a:lnTo>
                        <a:pt x="49942" y="21698"/>
                      </a:lnTo>
                      <a:cubicBezTo>
                        <a:pt x="51084" y="21031"/>
                        <a:pt x="51179" y="20079"/>
                        <a:pt x="49942" y="19507"/>
                      </a:cubicBezTo>
                      <a:lnTo>
                        <a:pt x="16344" y="457"/>
                      </a:lnTo>
                      <a:cubicBezTo>
                        <a:pt x="15116" y="-152"/>
                        <a:pt x="13671" y="-152"/>
                        <a:pt x="12442" y="457"/>
                      </a:cubicBezTo>
                      <a:lnTo>
                        <a:pt x="830" y="7125"/>
                      </a:lnTo>
                      <a:cubicBezTo>
                        <a:pt x="-26" y="7792"/>
                        <a:pt x="-502" y="8839"/>
                        <a:pt x="830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9" name="Google Shape;2189;p34"/>
                <p:cNvSpPr/>
                <p:nvPr/>
              </p:nvSpPr>
              <p:spPr>
                <a:xfrm>
                  <a:off x="4692687" y="5037982"/>
                  <a:ext cx="33968" cy="194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68" h="19459" extrusionOk="0">
                      <a:moveTo>
                        <a:pt x="870" y="9506"/>
                      </a:moveTo>
                      <a:lnTo>
                        <a:pt x="17526" y="19031"/>
                      </a:lnTo>
                      <a:cubicBezTo>
                        <a:pt x="18764" y="19603"/>
                        <a:pt x="20190" y="19603"/>
                        <a:pt x="21428" y="19031"/>
                      </a:cubicBezTo>
                      <a:lnTo>
                        <a:pt x="33040" y="12268"/>
                      </a:lnTo>
                      <a:cubicBezTo>
                        <a:pt x="34182" y="11602"/>
                        <a:pt x="34372" y="10554"/>
                        <a:pt x="33040" y="9982"/>
                      </a:cubicBezTo>
                      <a:lnTo>
                        <a:pt x="16384" y="457"/>
                      </a:lnTo>
                      <a:cubicBezTo>
                        <a:pt x="15155" y="-152"/>
                        <a:pt x="13710" y="-152"/>
                        <a:pt x="12481" y="457"/>
                      </a:cubicBezTo>
                      <a:lnTo>
                        <a:pt x="870" y="7220"/>
                      </a:lnTo>
                      <a:cubicBezTo>
                        <a:pt x="13" y="7982"/>
                        <a:pt x="-558" y="8934"/>
                        <a:pt x="870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190" name="Google Shape;2190;p34"/>
              <p:cNvGrpSpPr/>
              <p:nvPr/>
            </p:nvGrpSpPr>
            <p:grpSpPr>
              <a:xfrm>
                <a:off x="4543079" y="4626313"/>
                <a:ext cx="286486" cy="386884"/>
                <a:chOff x="4543079" y="4626313"/>
                <a:chExt cx="286486" cy="386884"/>
              </a:xfrm>
            </p:grpSpPr>
            <p:grpSp>
              <p:nvGrpSpPr>
                <p:cNvPr id="2191" name="Google Shape;2191;p34"/>
                <p:cNvGrpSpPr/>
                <p:nvPr/>
              </p:nvGrpSpPr>
              <p:grpSpPr>
                <a:xfrm>
                  <a:off x="4543079" y="4626313"/>
                  <a:ext cx="286486" cy="386884"/>
                  <a:chOff x="4543079" y="4626313"/>
                  <a:chExt cx="286486" cy="386884"/>
                </a:xfrm>
              </p:grpSpPr>
              <p:sp>
                <p:nvSpPr>
                  <p:cNvPr id="2192" name="Google Shape;2192;p34"/>
                  <p:cNvSpPr/>
                  <p:nvPr/>
                </p:nvSpPr>
                <p:spPr>
                  <a:xfrm>
                    <a:off x="4543081" y="4626313"/>
                    <a:ext cx="286484" cy="3868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6484" h="386884" extrusionOk="0">
                        <a:moveTo>
                          <a:pt x="277062" y="386884"/>
                        </a:moveTo>
                        <a:lnTo>
                          <a:pt x="277062" y="386884"/>
                        </a:lnTo>
                        <a:lnTo>
                          <a:pt x="0" y="226674"/>
                        </a:lnTo>
                        <a:lnTo>
                          <a:pt x="0" y="8646"/>
                        </a:lnTo>
                        <a:lnTo>
                          <a:pt x="2094" y="3693"/>
                        </a:lnTo>
                        <a:lnTo>
                          <a:pt x="4378" y="2550"/>
                        </a:lnTo>
                        <a:lnTo>
                          <a:pt x="4378" y="2550"/>
                        </a:lnTo>
                        <a:cubicBezTo>
                          <a:pt x="10268" y="-850"/>
                          <a:pt x="17524" y="-850"/>
                          <a:pt x="23414" y="2550"/>
                        </a:cubicBezTo>
                        <a:lnTo>
                          <a:pt x="276967" y="149140"/>
                        </a:lnTo>
                        <a:cubicBezTo>
                          <a:pt x="282880" y="152559"/>
                          <a:pt x="286511" y="158884"/>
                          <a:pt x="286485" y="165714"/>
                        </a:cubicBezTo>
                        <a:lnTo>
                          <a:pt x="286485" y="370310"/>
                        </a:lnTo>
                        <a:cubicBezTo>
                          <a:pt x="284867" y="380883"/>
                          <a:pt x="282963" y="383836"/>
                          <a:pt x="277062" y="386884"/>
                        </a:cubicBez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193" name="Google Shape;2193;p34"/>
                  <p:cNvSpPr/>
                  <p:nvPr/>
                </p:nvSpPr>
                <p:spPr>
                  <a:xfrm>
                    <a:off x="4543081" y="4626313"/>
                    <a:ext cx="284295" cy="17552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4295" h="175524" extrusionOk="0">
                        <a:moveTo>
                          <a:pt x="251650" y="175524"/>
                        </a:moveTo>
                        <a:lnTo>
                          <a:pt x="0" y="15885"/>
                        </a:lnTo>
                        <a:lnTo>
                          <a:pt x="0" y="8646"/>
                        </a:lnTo>
                        <a:lnTo>
                          <a:pt x="2094" y="3693"/>
                        </a:lnTo>
                        <a:lnTo>
                          <a:pt x="4378" y="2550"/>
                        </a:lnTo>
                        <a:cubicBezTo>
                          <a:pt x="10268" y="-850"/>
                          <a:pt x="17524" y="-850"/>
                          <a:pt x="23414" y="2550"/>
                        </a:cubicBezTo>
                        <a:lnTo>
                          <a:pt x="276967" y="149140"/>
                        </a:lnTo>
                        <a:cubicBezTo>
                          <a:pt x="280042" y="150940"/>
                          <a:pt x="282574" y="153540"/>
                          <a:pt x="284296" y="156665"/>
                        </a:cubicBez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194" name="Google Shape;2194;p34"/>
                  <p:cNvSpPr/>
                  <p:nvPr/>
                </p:nvSpPr>
                <p:spPr>
                  <a:xfrm>
                    <a:off x="4543079" y="4629510"/>
                    <a:ext cx="277444" cy="3836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7444" h="383687" extrusionOk="0">
                        <a:moveTo>
                          <a:pt x="6283" y="497"/>
                        </a:moveTo>
                        <a:lnTo>
                          <a:pt x="272781" y="154230"/>
                        </a:lnTo>
                        <a:cubicBezTo>
                          <a:pt x="275643" y="155926"/>
                          <a:pt x="277410" y="159002"/>
                          <a:pt x="277445" y="162326"/>
                        </a:cubicBezTo>
                        <a:lnTo>
                          <a:pt x="277445" y="383688"/>
                        </a:lnTo>
                        <a:lnTo>
                          <a:pt x="2" y="223477"/>
                        </a:lnTo>
                        <a:lnTo>
                          <a:pt x="2" y="4402"/>
                        </a:lnTo>
                        <a:cubicBezTo>
                          <a:pt x="-62" y="2040"/>
                          <a:pt x="1803" y="68"/>
                          <a:pt x="4167" y="1"/>
                        </a:cubicBezTo>
                        <a:cubicBezTo>
                          <a:pt x="4904" y="-17"/>
                          <a:pt x="5632" y="154"/>
                          <a:pt x="6283" y="497"/>
                        </a:cubicBezTo>
                        <a:close/>
                      </a:path>
                    </a:pathLst>
                  </a:custGeom>
                  <a:solidFill>
                    <a:srgbClr val="DCEEFF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195" name="Google Shape;2195;p34"/>
                  <p:cNvSpPr/>
                  <p:nvPr/>
                </p:nvSpPr>
                <p:spPr>
                  <a:xfrm>
                    <a:off x="4543079" y="4629510"/>
                    <a:ext cx="277444" cy="3836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7444" h="383687" extrusionOk="0">
                        <a:moveTo>
                          <a:pt x="6283" y="497"/>
                        </a:moveTo>
                        <a:lnTo>
                          <a:pt x="272781" y="154230"/>
                        </a:lnTo>
                        <a:cubicBezTo>
                          <a:pt x="275643" y="155926"/>
                          <a:pt x="277410" y="159002"/>
                          <a:pt x="277445" y="162326"/>
                        </a:cubicBezTo>
                        <a:lnTo>
                          <a:pt x="277445" y="383688"/>
                        </a:lnTo>
                        <a:lnTo>
                          <a:pt x="2" y="223477"/>
                        </a:lnTo>
                        <a:lnTo>
                          <a:pt x="2" y="4402"/>
                        </a:lnTo>
                        <a:cubicBezTo>
                          <a:pt x="-62" y="2040"/>
                          <a:pt x="1803" y="68"/>
                          <a:pt x="4167" y="1"/>
                        </a:cubicBezTo>
                        <a:cubicBezTo>
                          <a:pt x="4904" y="-17"/>
                          <a:pt x="5632" y="154"/>
                          <a:pt x="6283" y="497"/>
                        </a:cubicBezTo>
                        <a:close/>
                      </a:path>
                    </a:pathLst>
                  </a:custGeom>
                  <a:solidFill>
                    <a:srgbClr val="F4F4F4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196" name="Google Shape;2196;p34"/>
                  <p:cNvSpPr/>
                  <p:nvPr/>
                </p:nvSpPr>
                <p:spPr>
                  <a:xfrm>
                    <a:off x="4543081" y="4845081"/>
                    <a:ext cx="277062" cy="1680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7062" h="168020" extrusionOk="0">
                        <a:moveTo>
                          <a:pt x="277062" y="168021"/>
                        </a:moveTo>
                        <a:lnTo>
                          <a:pt x="277062" y="160210"/>
                        </a:lnTo>
                        <a:lnTo>
                          <a:pt x="0" y="0"/>
                        </a:lnTo>
                        <a:lnTo>
                          <a:pt x="0" y="7906"/>
                        </a:lnTo>
                        <a:lnTo>
                          <a:pt x="277062" y="168021"/>
                        </a:lnTo>
                        <a:close/>
                      </a:path>
                    </a:pathLst>
                  </a:custGeom>
                  <a:solidFill>
                    <a:srgbClr val="DBDBDB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197" name="Google Shape;2197;p34"/>
                <p:cNvSpPr/>
                <p:nvPr/>
              </p:nvSpPr>
              <p:spPr>
                <a:xfrm>
                  <a:off x="4550219" y="4641437"/>
                  <a:ext cx="3426" cy="1999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26" h="199929" extrusionOk="0">
                      <a:moveTo>
                        <a:pt x="0" y="199930"/>
                      </a:moveTo>
                      <a:lnTo>
                        <a:pt x="0" y="0"/>
                      </a:lnTo>
                      <a:lnTo>
                        <a:pt x="3426" y="2000"/>
                      </a:lnTo>
                      <a:lnTo>
                        <a:pt x="3426" y="198310"/>
                      </a:lnTo>
                      <a:lnTo>
                        <a:pt x="0" y="199930"/>
                      </a:lnTo>
                      <a:close/>
                    </a:path>
                  </a:pathLst>
                </a:custGeom>
                <a:solidFill>
                  <a:srgbClr val="1E3779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98" name="Google Shape;2198;p34"/>
                <p:cNvSpPr/>
                <p:nvPr/>
              </p:nvSpPr>
              <p:spPr>
                <a:xfrm>
                  <a:off x="4553645" y="4643437"/>
                  <a:ext cx="257645" cy="3448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7645" h="344805" extrusionOk="0">
                      <a:moveTo>
                        <a:pt x="0" y="0"/>
                      </a:moveTo>
                      <a:lnTo>
                        <a:pt x="0" y="196310"/>
                      </a:lnTo>
                      <a:lnTo>
                        <a:pt x="257646" y="344805"/>
                      </a:lnTo>
                      <a:lnTo>
                        <a:pt x="257646" y="14887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99" name="Google Shape;2199;p34"/>
                <p:cNvSpPr/>
                <p:nvPr/>
              </p:nvSpPr>
              <p:spPr>
                <a:xfrm>
                  <a:off x="4550219" y="4839747"/>
                  <a:ext cx="261072" cy="152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1072" h="152400" extrusionOk="0">
                      <a:moveTo>
                        <a:pt x="0" y="1619"/>
                      </a:moveTo>
                      <a:lnTo>
                        <a:pt x="261072" y="152400"/>
                      </a:lnTo>
                      <a:lnTo>
                        <a:pt x="261072" y="148495"/>
                      </a:lnTo>
                      <a:lnTo>
                        <a:pt x="3426" y="0"/>
                      </a:lnTo>
                      <a:lnTo>
                        <a:pt x="0" y="1619"/>
                      </a:lnTo>
                      <a:close/>
                    </a:path>
                  </a:pathLst>
                </a:custGeom>
                <a:solidFill>
                  <a:srgbClr val="031F6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200" name="Google Shape;2200;p34"/>
            <p:cNvSpPr/>
            <p:nvPr/>
          </p:nvSpPr>
          <p:spPr>
            <a:xfrm>
              <a:off x="2723181" y="3858886"/>
              <a:ext cx="360479" cy="597446"/>
            </a:xfrm>
            <a:custGeom>
              <a:avLst/>
              <a:gdLst/>
              <a:ahLst/>
              <a:cxnLst/>
              <a:rect l="l" t="t" r="r" b="b"/>
              <a:pathLst>
                <a:path w="360479" h="597446" extrusionOk="0">
                  <a:moveTo>
                    <a:pt x="124331" y="5750"/>
                  </a:moveTo>
                  <a:cubicBezTo>
                    <a:pt x="117764" y="22133"/>
                    <a:pt x="134515" y="42326"/>
                    <a:pt x="179153" y="56327"/>
                  </a:cubicBezTo>
                  <a:cubicBezTo>
                    <a:pt x="223792" y="70329"/>
                    <a:pt x="227884" y="52327"/>
                    <a:pt x="227884" y="52327"/>
                  </a:cubicBezTo>
                  <a:cubicBezTo>
                    <a:pt x="257639" y="65662"/>
                    <a:pt x="286647" y="80607"/>
                    <a:pt x="314781" y="97094"/>
                  </a:cubicBezTo>
                  <a:cubicBezTo>
                    <a:pt x="341526" y="116144"/>
                    <a:pt x="353424" y="170151"/>
                    <a:pt x="357040" y="261782"/>
                  </a:cubicBezTo>
                  <a:cubicBezTo>
                    <a:pt x="361228" y="367890"/>
                    <a:pt x="361609" y="525243"/>
                    <a:pt x="358087" y="552389"/>
                  </a:cubicBezTo>
                  <a:cubicBezTo>
                    <a:pt x="358087" y="552389"/>
                    <a:pt x="307929" y="602300"/>
                    <a:pt x="243874" y="597062"/>
                  </a:cubicBezTo>
                  <a:cubicBezTo>
                    <a:pt x="179820" y="591823"/>
                    <a:pt x="71793" y="534863"/>
                    <a:pt x="45619" y="491144"/>
                  </a:cubicBezTo>
                  <a:cubicBezTo>
                    <a:pt x="46285" y="398180"/>
                    <a:pt x="57231" y="383035"/>
                    <a:pt x="42193" y="329219"/>
                  </a:cubicBezTo>
                  <a:cubicBezTo>
                    <a:pt x="7738" y="206632"/>
                    <a:pt x="-10441" y="156340"/>
                    <a:pt x="6311" y="74901"/>
                  </a:cubicBezTo>
                  <a:cubicBezTo>
                    <a:pt x="20111" y="7750"/>
                    <a:pt x="39432" y="-632"/>
                    <a:pt x="65987" y="35"/>
                  </a:cubicBezTo>
                  <a:cubicBezTo>
                    <a:pt x="85522" y="901"/>
                    <a:pt x="104997" y="2816"/>
                    <a:pt x="124331" y="5750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1" name="Google Shape;2201;p34"/>
            <p:cNvSpPr/>
            <p:nvPr/>
          </p:nvSpPr>
          <p:spPr>
            <a:xfrm>
              <a:off x="2983060" y="3959444"/>
              <a:ext cx="457273" cy="356362"/>
            </a:xfrm>
            <a:custGeom>
              <a:avLst/>
              <a:gdLst/>
              <a:ahLst/>
              <a:cxnLst/>
              <a:rect l="l" t="t" r="r" b="b"/>
              <a:pathLst>
                <a:path w="457273" h="356362" extrusionOk="0">
                  <a:moveTo>
                    <a:pt x="202618" y="274952"/>
                  </a:moveTo>
                  <a:cubicBezTo>
                    <a:pt x="150080" y="288192"/>
                    <a:pt x="137707" y="255045"/>
                    <a:pt x="130759" y="227327"/>
                  </a:cubicBezTo>
                  <a:cubicBezTo>
                    <a:pt x="114388" y="160938"/>
                    <a:pt x="104870" y="100931"/>
                    <a:pt x="92497" y="62831"/>
                  </a:cubicBezTo>
                  <a:cubicBezTo>
                    <a:pt x="77840" y="18254"/>
                    <a:pt x="62421" y="11110"/>
                    <a:pt x="40721" y="2442"/>
                  </a:cubicBezTo>
                  <a:cubicBezTo>
                    <a:pt x="15308" y="-7750"/>
                    <a:pt x="-6868" y="13777"/>
                    <a:pt x="1983" y="70450"/>
                  </a:cubicBezTo>
                  <a:cubicBezTo>
                    <a:pt x="11977" y="137602"/>
                    <a:pt x="25112" y="184750"/>
                    <a:pt x="50143" y="264094"/>
                  </a:cubicBezTo>
                  <a:cubicBezTo>
                    <a:pt x="56711" y="284858"/>
                    <a:pt x="71368" y="321720"/>
                    <a:pt x="93354" y="339532"/>
                  </a:cubicBezTo>
                  <a:cubicBezTo>
                    <a:pt x="120575" y="361439"/>
                    <a:pt x="161406" y="360487"/>
                    <a:pt x="223367" y="345152"/>
                  </a:cubicBezTo>
                  <a:cubicBezTo>
                    <a:pt x="249731" y="338579"/>
                    <a:pt x="278665" y="322768"/>
                    <a:pt x="328062" y="299432"/>
                  </a:cubicBezTo>
                  <a:cubicBezTo>
                    <a:pt x="341482" y="293240"/>
                    <a:pt x="351952" y="289049"/>
                    <a:pt x="377650" y="277048"/>
                  </a:cubicBezTo>
                  <a:cubicBezTo>
                    <a:pt x="403454" y="265427"/>
                    <a:pt x="426079" y="247749"/>
                    <a:pt x="443608" y="225517"/>
                  </a:cubicBezTo>
                  <a:cubicBezTo>
                    <a:pt x="457123" y="205991"/>
                    <a:pt x="458931" y="196942"/>
                    <a:pt x="456171" y="192371"/>
                  </a:cubicBezTo>
                  <a:cubicBezTo>
                    <a:pt x="453411" y="187799"/>
                    <a:pt x="446654" y="187989"/>
                    <a:pt x="439420" y="196181"/>
                  </a:cubicBezTo>
                  <a:cubicBezTo>
                    <a:pt x="428946" y="210097"/>
                    <a:pt x="416049" y="222003"/>
                    <a:pt x="401349" y="231328"/>
                  </a:cubicBezTo>
                  <a:cubicBezTo>
                    <a:pt x="401349" y="231328"/>
                    <a:pt x="417910" y="214088"/>
                    <a:pt x="426952" y="202753"/>
                  </a:cubicBezTo>
                  <a:cubicBezTo>
                    <a:pt x="435249" y="193018"/>
                    <a:pt x="442167" y="182179"/>
                    <a:pt x="447510" y="170558"/>
                  </a:cubicBezTo>
                  <a:cubicBezTo>
                    <a:pt x="452269" y="159224"/>
                    <a:pt x="442466" y="143698"/>
                    <a:pt x="435042" y="151508"/>
                  </a:cubicBezTo>
                  <a:cubicBezTo>
                    <a:pt x="427618" y="159319"/>
                    <a:pt x="424001" y="167987"/>
                    <a:pt x="410391" y="184274"/>
                  </a:cubicBezTo>
                  <a:cubicBezTo>
                    <a:pt x="403232" y="192971"/>
                    <a:pt x="395051" y="200781"/>
                    <a:pt x="386025" y="207515"/>
                  </a:cubicBezTo>
                  <a:cubicBezTo>
                    <a:pt x="394480" y="196114"/>
                    <a:pt x="401992" y="184036"/>
                    <a:pt x="408487" y="171416"/>
                  </a:cubicBezTo>
                  <a:cubicBezTo>
                    <a:pt x="414319" y="161509"/>
                    <a:pt x="417162" y="150137"/>
                    <a:pt x="416673" y="138649"/>
                  </a:cubicBezTo>
                  <a:cubicBezTo>
                    <a:pt x="416673" y="132744"/>
                    <a:pt x="407916" y="125696"/>
                    <a:pt x="400016" y="136935"/>
                  </a:cubicBezTo>
                  <a:cubicBezTo>
                    <a:pt x="392117" y="148174"/>
                    <a:pt x="388310" y="162938"/>
                    <a:pt x="371463" y="180179"/>
                  </a:cubicBezTo>
                  <a:cubicBezTo>
                    <a:pt x="359471" y="192656"/>
                    <a:pt x="349287" y="199800"/>
                    <a:pt x="348906" y="196371"/>
                  </a:cubicBezTo>
                  <a:cubicBezTo>
                    <a:pt x="348525" y="192942"/>
                    <a:pt x="356235" y="185989"/>
                    <a:pt x="360518" y="171511"/>
                  </a:cubicBezTo>
                  <a:cubicBezTo>
                    <a:pt x="364801" y="157033"/>
                    <a:pt x="360518" y="141602"/>
                    <a:pt x="352428" y="139888"/>
                  </a:cubicBezTo>
                  <a:cubicBezTo>
                    <a:pt x="344338" y="138173"/>
                    <a:pt x="345956" y="138649"/>
                    <a:pt x="339579" y="152270"/>
                  </a:cubicBezTo>
                  <a:cubicBezTo>
                    <a:pt x="333202" y="165891"/>
                    <a:pt x="323779" y="176178"/>
                    <a:pt x="315879" y="196181"/>
                  </a:cubicBezTo>
                  <a:cubicBezTo>
                    <a:pt x="311874" y="210192"/>
                    <a:pt x="304450" y="222993"/>
                    <a:pt x="294274" y="233423"/>
                  </a:cubicBezTo>
                  <a:cubicBezTo>
                    <a:pt x="281330" y="247139"/>
                    <a:pt x="252681" y="262856"/>
                    <a:pt x="202618" y="274952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2" name="Google Shape;2202;p34"/>
            <p:cNvSpPr/>
            <p:nvPr/>
          </p:nvSpPr>
          <p:spPr>
            <a:xfrm>
              <a:off x="2966834" y="3952080"/>
              <a:ext cx="139371" cy="203905"/>
            </a:xfrm>
            <a:custGeom>
              <a:avLst/>
              <a:gdLst/>
              <a:ahLst/>
              <a:cxnLst/>
              <a:rect l="l" t="t" r="r" b="b"/>
              <a:pathLst>
                <a:path w="139371" h="203905" extrusionOk="0">
                  <a:moveTo>
                    <a:pt x="37531" y="948"/>
                  </a:moveTo>
                  <a:cubicBezTo>
                    <a:pt x="72652" y="-4291"/>
                    <a:pt x="97493" y="11521"/>
                    <a:pt x="113007" y="64861"/>
                  </a:cubicBezTo>
                  <a:cubicBezTo>
                    <a:pt x="128521" y="118201"/>
                    <a:pt x="139371" y="161921"/>
                    <a:pt x="139371" y="161921"/>
                  </a:cubicBezTo>
                  <a:cubicBezTo>
                    <a:pt x="125444" y="182018"/>
                    <a:pt x="104367" y="196020"/>
                    <a:pt x="80456" y="201068"/>
                  </a:cubicBezTo>
                  <a:cubicBezTo>
                    <a:pt x="38483" y="211165"/>
                    <a:pt x="23350" y="191067"/>
                    <a:pt x="23350" y="191067"/>
                  </a:cubicBezTo>
                  <a:cubicBezTo>
                    <a:pt x="23350" y="191067"/>
                    <a:pt x="11643" y="135251"/>
                    <a:pt x="4314" y="97246"/>
                  </a:cubicBezTo>
                  <a:cubicBezTo>
                    <a:pt x="-3015" y="59241"/>
                    <a:pt x="-5965" y="7330"/>
                    <a:pt x="37531" y="948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3" name="Google Shape;2203;p34"/>
            <p:cNvSpPr/>
            <p:nvPr/>
          </p:nvSpPr>
          <p:spPr>
            <a:xfrm>
              <a:off x="2806828" y="3576743"/>
              <a:ext cx="227254" cy="250802"/>
            </a:xfrm>
            <a:custGeom>
              <a:avLst/>
              <a:gdLst/>
              <a:ahLst/>
              <a:cxnLst/>
              <a:rect l="l" t="t" r="r" b="b"/>
              <a:pathLst>
                <a:path w="227254" h="250802" extrusionOk="0">
                  <a:moveTo>
                    <a:pt x="214479" y="103393"/>
                  </a:moveTo>
                  <a:cubicBezTo>
                    <a:pt x="214479" y="103393"/>
                    <a:pt x="269967" y="18907"/>
                    <a:pt x="149663" y="1762"/>
                  </a:cubicBezTo>
                  <a:cubicBezTo>
                    <a:pt x="62861" y="-10716"/>
                    <a:pt x="6896" y="45100"/>
                    <a:pt x="710" y="105679"/>
                  </a:cubicBezTo>
                  <a:cubicBezTo>
                    <a:pt x="-5477" y="163496"/>
                    <a:pt x="30119" y="223599"/>
                    <a:pt x="55817" y="247411"/>
                  </a:cubicBezTo>
                  <a:cubicBezTo>
                    <a:pt x="68381" y="251888"/>
                    <a:pt x="95316" y="254460"/>
                    <a:pt x="130817" y="238363"/>
                  </a:cubicBezTo>
                  <a:cubicBezTo>
                    <a:pt x="132258" y="222532"/>
                    <a:pt x="132799" y="206635"/>
                    <a:pt x="132435" y="190738"/>
                  </a:cubicBezTo>
                  <a:cubicBezTo>
                    <a:pt x="132435" y="190738"/>
                    <a:pt x="90748" y="101869"/>
                    <a:pt x="214479" y="103393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4" name="Google Shape;2204;p34"/>
            <p:cNvSpPr/>
            <p:nvPr/>
          </p:nvSpPr>
          <p:spPr>
            <a:xfrm>
              <a:off x="3061186" y="4495381"/>
              <a:ext cx="201300" cy="278129"/>
            </a:xfrm>
            <a:custGeom>
              <a:avLst/>
              <a:gdLst/>
              <a:ahLst/>
              <a:cxnLst/>
              <a:rect l="l" t="t" r="r" b="b"/>
              <a:pathLst>
                <a:path w="201300" h="278129" extrusionOk="0">
                  <a:moveTo>
                    <a:pt x="201301" y="253746"/>
                  </a:moveTo>
                  <a:lnTo>
                    <a:pt x="201301" y="0"/>
                  </a:lnTo>
                  <a:lnTo>
                    <a:pt x="0" y="117634"/>
                  </a:lnTo>
                  <a:lnTo>
                    <a:pt x="77570" y="278130"/>
                  </a:lnTo>
                  <a:lnTo>
                    <a:pt x="201301" y="253746"/>
                  </a:lnTo>
                  <a:close/>
                </a:path>
              </a:pathLst>
            </a:custGeom>
            <a:solidFill>
              <a:srgbClr val="C4C7D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5" name="Google Shape;2205;p34"/>
            <p:cNvSpPr/>
            <p:nvPr/>
          </p:nvSpPr>
          <p:spPr>
            <a:xfrm>
              <a:off x="3130570" y="4465187"/>
              <a:ext cx="131916" cy="77057"/>
            </a:xfrm>
            <a:custGeom>
              <a:avLst/>
              <a:gdLst/>
              <a:ahLst/>
              <a:cxnLst/>
              <a:rect l="l" t="t" r="r" b="b"/>
              <a:pathLst>
                <a:path w="131916" h="77057" extrusionOk="0">
                  <a:moveTo>
                    <a:pt x="0" y="44863"/>
                  </a:moveTo>
                  <a:lnTo>
                    <a:pt x="77284" y="0"/>
                  </a:lnTo>
                  <a:lnTo>
                    <a:pt x="131916" y="31528"/>
                  </a:lnTo>
                  <a:lnTo>
                    <a:pt x="51777" y="77057"/>
                  </a:lnTo>
                  <a:lnTo>
                    <a:pt x="0" y="44863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06" name="Google Shape;2206;p34"/>
          <p:cNvSpPr txBox="1">
            <a:spLocks noGrp="1"/>
          </p:cNvSpPr>
          <p:nvPr>
            <p:ph type="ctrTitle" idx="4294967295"/>
          </p:nvPr>
        </p:nvSpPr>
        <p:spPr>
          <a:xfrm>
            <a:off x="685800" y="1202438"/>
            <a:ext cx="4343700" cy="83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THANKS!</a:t>
            </a:r>
            <a:endParaRPr sz="7200"/>
          </a:p>
        </p:txBody>
      </p:sp>
      <p:sp>
        <p:nvSpPr>
          <p:cNvPr id="2207" name="Google Shape;2207;p34"/>
          <p:cNvSpPr txBox="1">
            <a:spLocks noGrp="1"/>
          </p:cNvSpPr>
          <p:nvPr>
            <p:ph type="subTitle" idx="4294967295"/>
          </p:nvPr>
        </p:nvSpPr>
        <p:spPr>
          <a:xfrm>
            <a:off x="685800" y="2021059"/>
            <a:ext cx="3048000" cy="90740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accent1"/>
                </a:solidFill>
                <a:latin typeface="Times New Roman" pitchFamily="18" charset="0"/>
                <a:ea typeface="Barlow"/>
                <a:cs typeface="Times New Roman" pitchFamily="18" charset="0"/>
                <a:sym typeface="Barlow"/>
              </a:rPr>
              <a:t>Any questions</a:t>
            </a:r>
            <a:r>
              <a:rPr lang="en" sz="3600" b="1" dirty="0" smtClean="0">
                <a:solidFill>
                  <a:schemeClr val="accent1"/>
                </a:solidFill>
                <a:latin typeface="Times New Roman" pitchFamily="18" charset="0"/>
                <a:ea typeface="Barlow"/>
                <a:cs typeface="Times New Roman" pitchFamily="18" charset="0"/>
                <a:sym typeface="Barlow"/>
              </a:rPr>
              <a:t>?</a:t>
            </a:r>
            <a:endParaRPr sz="3600" b="1" dirty="0">
              <a:solidFill>
                <a:schemeClr val="accent1"/>
              </a:solidFill>
              <a:latin typeface="Times New Roman" pitchFamily="18" charset="0"/>
              <a:ea typeface="Barlow"/>
              <a:cs typeface="Times New Roman" pitchFamily="18" charset="0"/>
              <a:sym typeface="Barl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oler template">
  <a:themeElements>
    <a:clrScheme name="Custom 347">
      <a:dk1>
        <a:srgbClr val="3A3F50"/>
      </a:dk1>
      <a:lt1>
        <a:srgbClr val="FFFFFF"/>
      </a:lt1>
      <a:dk2>
        <a:srgbClr val="757B89"/>
      </a:dk2>
      <a:lt2>
        <a:srgbClr val="E9EAF2"/>
      </a:lt2>
      <a:accent1>
        <a:srgbClr val="00B5DD"/>
      </a:accent1>
      <a:accent2>
        <a:srgbClr val="007BB9"/>
      </a:accent2>
      <a:accent3>
        <a:srgbClr val="8C50FF"/>
      </a:accent3>
      <a:accent4>
        <a:srgbClr val="FF4D4D"/>
      </a:accent4>
      <a:accent5>
        <a:srgbClr val="F9CB07"/>
      </a:accent5>
      <a:accent6>
        <a:srgbClr val="A6CE28"/>
      </a:accent6>
      <a:hlink>
        <a:srgbClr val="007BB9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293</Words>
  <Application>Microsoft Office PowerPoint</Application>
  <PresentationFormat>On-screen Show (16:9)</PresentationFormat>
  <Paragraphs>48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Times New Roman</vt:lpstr>
      <vt:lpstr>Wingdings</vt:lpstr>
      <vt:lpstr>Barlow</vt:lpstr>
      <vt:lpstr>Barlow Light</vt:lpstr>
      <vt:lpstr>Raleway Thin</vt:lpstr>
      <vt:lpstr>Calibri</vt:lpstr>
      <vt:lpstr>Gaoler template</vt:lpstr>
      <vt:lpstr>Course Outline</vt:lpstr>
      <vt:lpstr>MODULE OBJECTIVE</vt:lpstr>
      <vt:lpstr>PowerPoint Presentation</vt:lpstr>
      <vt:lpstr>PowerPoint Presentation</vt:lpstr>
      <vt:lpstr>PowerPoint Presentation</vt:lpstr>
      <vt:lpstr>PowerPoint Presentation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</dc:title>
  <dc:creator>ICT OFFICER</dc:creator>
  <cp:lastModifiedBy>EXAMINATION OFFICER</cp:lastModifiedBy>
  <cp:revision>54</cp:revision>
  <dcterms:modified xsi:type="dcterms:W3CDTF">2021-04-08T13:09:04Z</dcterms:modified>
</cp:coreProperties>
</file>